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4" r:id="rId2"/>
  </p:sldMasterIdLst>
  <p:notesMasterIdLst>
    <p:notesMasterId r:id="rId27"/>
  </p:notesMasterIdLst>
  <p:handoutMasterIdLst>
    <p:handoutMasterId r:id="rId28"/>
  </p:handoutMasterIdLst>
  <p:sldIdLst>
    <p:sldId id="2076137799" r:id="rId3"/>
    <p:sldId id="4535" r:id="rId4"/>
    <p:sldId id="4610" r:id="rId5"/>
    <p:sldId id="2076137805" r:id="rId6"/>
    <p:sldId id="4612" r:id="rId7"/>
    <p:sldId id="11682" r:id="rId8"/>
    <p:sldId id="2076137801" r:id="rId9"/>
    <p:sldId id="2076137806" r:id="rId10"/>
    <p:sldId id="2143188024" r:id="rId11"/>
    <p:sldId id="2143188035" r:id="rId12"/>
    <p:sldId id="2143188022" r:id="rId13"/>
    <p:sldId id="2143188025" r:id="rId14"/>
    <p:sldId id="2143188023" r:id="rId15"/>
    <p:sldId id="2143188034" r:id="rId16"/>
    <p:sldId id="2076137807" r:id="rId17"/>
    <p:sldId id="2143188037" r:id="rId18"/>
    <p:sldId id="2143188029" r:id="rId19"/>
    <p:sldId id="2143188039" r:id="rId20"/>
    <p:sldId id="2143188038" r:id="rId21"/>
    <p:sldId id="2143188030" r:id="rId22"/>
    <p:sldId id="2143188040" r:id="rId23"/>
    <p:sldId id="2143188041" r:id="rId24"/>
    <p:sldId id="2143188042" r:id="rId25"/>
    <p:sldId id="2143188043"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10" autoAdjust="0"/>
    <p:restoredTop sz="95220" autoAdjust="0"/>
  </p:normalViewPr>
  <p:slideViewPr>
    <p:cSldViewPr snapToGrid="0">
      <p:cViewPr varScale="1">
        <p:scale>
          <a:sx n="78" d="100"/>
          <a:sy n="78" d="100"/>
        </p:scale>
        <p:origin x="154" y="72"/>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p:scale>
          <a:sx n="95" d="100"/>
          <a:sy n="95" d="100"/>
        </p:scale>
        <p:origin x="2434" y="-88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viewProps" Target="viewProps.xml"/></Relationships>
</file>

<file path=ppt/diagrams/_rels/data1.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6.svg"/><Relationship Id="rId1" Type="http://schemas.openxmlformats.org/officeDocument/2006/relationships/image" Target="../media/image15.png"/><Relationship Id="rId6" Type="http://schemas.openxmlformats.org/officeDocument/2006/relationships/image" Target="../media/image20.svg"/><Relationship Id="rId5" Type="http://schemas.openxmlformats.org/officeDocument/2006/relationships/image" Target="../media/image19.png"/><Relationship Id="rId10" Type="http://schemas.openxmlformats.org/officeDocument/2006/relationships/image" Target="../media/image24.svg"/><Relationship Id="rId4" Type="http://schemas.openxmlformats.org/officeDocument/2006/relationships/image" Target="../media/image18.svg"/><Relationship Id="rId9" Type="http://schemas.openxmlformats.org/officeDocument/2006/relationships/image" Target="../media/image23.png"/></Relationships>
</file>

<file path=ppt/diagrams/_rels/drawing1.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6.svg"/><Relationship Id="rId1" Type="http://schemas.openxmlformats.org/officeDocument/2006/relationships/image" Target="../media/image15.png"/><Relationship Id="rId6" Type="http://schemas.openxmlformats.org/officeDocument/2006/relationships/image" Target="../media/image20.svg"/><Relationship Id="rId5" Type="http://schemas.openxmlformats.org/officeDocument/2006/relationships/image" Target="../media/image19.png"/><Relationship Id="rId10" Type="http://schemas.openxmlformats.org/officeDocument/2006/relationships/image" Target="../media/image24.svg"/><Relationship Id="rId4" Type="http://schemas.openxmlformats.org/officeDocument/2006/relationships/image" Target="../media/image18.svg"/><Relationship Id="rId9" Type="http://schemas.openxmlformats.org/officeDocument/2006/relationships/image" Target="../media/image23.pn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248F90D-A668-45F9-B405-84A5B7BD381A}" type="doc">
      <dgm:prSet loTypeId="urn:microsoft.com/office/officeart/2018/2/layout/IconLabelList" loCatId="icon" qsTypeId="urn:microsoft.com/office/officeart/2005/8/quickstyle/simple1" qsCatId="simple" csTypeId="urn:microsoft.com/office/officeart/2018/5/colors/Iconchunking_neutralbg_colorful1" csCatId="colorful" phldr="1"/>
      <dgm:spPr/>
      <dgm:t>
        <a:bodyPr/>
        <a:lstStyle/>
        <a:p>
          <a:endParaRPr lang="en-US"/>
        </a:p>
      </dgm:t>
    </dgm:pt>
    <dgm:pt modelId="{9B0F8AF6-8C51-46FB-9C8F-72AFA8AA7616}">
      <dgm:prSet phldrT="[Text]"/>
      <dgm:spPr/>
      <dgm:t>
        <a:bodyPr/>
        <a:lstStyle/>
        <a:p>
          <a:pPr>
            <a:lnSpc>
              <a:spcPct val="100000"/>
            </a:lnSpc>
          </a:pPr>
          <a:r>
            <a:rPr lang="en-US"/>
            <a:t>Time</a:t>
          </a:r>
          <a:endParaRPr lang="en-US" dirty="0"/>
        </a:p>
      </dgm:t>
    </dgm:pt>
    <dgm:pt modelId="{7E9435B5-169B-4DAF-BECF-35B3B2D60AE6}" type="parTrans" cxnId="{A310DFFA-AE66-4556-83BD-563641AB5462}">
      <dgm:prSet/>
      <dgm:spPr/>
      <dgm:t>
        <a:bodyPr/>
        <a:lstStyle/>
        <a:p>
          <a:endParaRPr lang="en-US"/>
        </a:p>
      </dgm:t>
    </dgm:pt>
    <dgm:pt modelId="{5F797C3A-8EA0-482B-AF0C-31D3C3DE67E9}" type="sibTrans" cxnId="{A310DFFA-AE66-4556-83BD-563641AB5462}">
      <dgm:prSet/>
      <dgm:spPr/>
      <dgm:t>
        <a:bodyPr/>
        <a:lstStyle/>
        <a:p>
          <a:endParaRPr lang="en-US"/>
        </a:p>
      </dgm:t>
    </dgm:pt>
    <dgm:pt modelId="{1A7E014C-D612-4437-93A3-FA7CCB8A1240}">
      <dgm:prSet phldrT="[Text]"/>
      <dgm:spPr/>
      <dgm:t>
        <a:bodyPr/>
        <a:lstStyle/>
        <a:p>
          <a:pPr>
            <a:lnSpc>
              <a:spcPct val="100000"/>
            </a:lnSpc>
          </a:pPr>
          <a:r>
            <a:rPr lang="en-US"/>
            <a:t>Resources</a:t>
          </a:r>
          <a:endParaRPr lang="en-US" dirty="0"/>
        </a:p>
      </dgm:t>
    </dgm:pt>
    <dgm:pt modelId="{1D5A1239-346F-4671-8EAC-A7DFC9AC8317}" type="parTrans" cxnId="{1C12FADC-72DC-416D-9EE6-601940C98A8D}">
      <dgm:prSet/>
      <dgm:spPr/>
      <dgm:t>
        <a:bodyPr/>
        <a:lstStyle/>
        <a:p>
          <a:endParaRPr lang="en-US"/>
        </a:p>
      </dgm:t>
    </dgm:pt>
    <dgm:pt modelId="{46B41E4B-2835-4C2C-8DCC-A577A75CAB28}" type="sibTrans" cxnId="{1C12FADC-72DC-416D-9EE6-601940C98A8D}">
      <dgm:prSet/>
      <dgm:spPr/>
      <dgm:t>
        <a:bodyPr/>
        <a:lstStyle/>
        <a:p>
          <a:endParaRPr lang="en-US"/>
        </a:p>
      </dgm:t>
    </dgm:pt>
    <dgm:pt modelId="{33FDAD6C-2B73-4F66-94DF-E77CE8457C16}">
      <dgm:prSet phldrT="[Text]"/>
      <dgm:spPr/>
      <dgm:t>
        <a:bodyPr/>
        <a:lstStyle/>
        <a:p>
          <a:pPr>
            <a:lnSpc>
              <a:spcPct val="100000"/>
            </a:lnSpc>
          </a:pPr>
          <a:r>
            <a:rPr lang="en-US"/>
            <a:t>Cost</a:t>
          </a:r>
          <a:endParaRPr lang="en-US" dirty="0"/>
        </a:p>
      </dgm:t>
    </dgm:pt>
    <dgm:pt modelId="{03BB2756-EFD5-452E-8199-635CC84B7204}" type="parTrans" cxnId="{3FC1F65D-B1CF-4473-A705-15D764F94BC6}">
      <dgm:prSet/>
      <dgm:spPr/>
      <dgm:t>
        <a:bodyPr/>
        <a:lstStyle/>
        <a:p>
          <a:endParaRPr lang="en-US"/>
        </a:p>
      </dgm:t>
    </dgm:pt>
    <dgm:pt modelId="{25A55B0A-5B79-4F00-BA45-F3C52277FEF0}" type="sibTrans" cxnId="{3FC1F65D-B1CF-4473-A705-15D764F94BC6}">
      <dgm:prSet/>
      <dgm:spPr/>
      <dgm:t>
        <a:bodyPr/>
        <a:lstStyle/>
        <a:p>
          <a:endParaRPr lang="en-US"/>
        </a:p>
      </dgm:t>
    </dgm:pt>
    <dgm:pt modelId="{F7B8A712-1E00-45C9-9C7B-2CEFE75A27BC}">
      <dgm:prSet phldrT="[Text]"/>
      <dgm:spPr/>
      <dgm:t>
        <a:bodyPr/>
        <a:lstStyle/>
        <a:p>
          <a:pPr>
            <a:lnSpc>
              <a:spcPct val="100000"/>
            </a:lnSpc>
          </a:pPr>
          <a:r>
            <a:rPr lang="en-US"/>
            <a:t>Data</a:t>
          </a:r>
          <a:endParaRPr lang="en-US" dirty="0"/>
        </a:p>
      </dgm:t>
    </dgm:pt>
    <dgm:pt modelId="{C3377455-075A-4E49-AEB9-1E3C88160DDF}" type="parTrans" cxnId="{A654EE70-D16C-4816-B19C-FE50BB14F5C2}">
      <dgm:prSet/>
      <dgm:spPr/>
      <dgm:t>
        <a:bodyPr/>
        <a:lstStyle/>
        <a:p>
          <a:endParaRPr lang="en-US"/>
        </a:p>
      </dgm:t>
    </dgm:pt>
    <dgm:pt modelId="{F045C866-3C7F-4794-94DD-83A956603115}" type="sibTrans" cxnId="{A654EE70-D16C-4816-B19C-FE50BB14F5C2}">
      <dgm:prSet/>
      <dgm:spPr/>
      <dgm:t>
        <a:bodyPr/>
        <a:lstStyle/>
        <a:p>
          <a:endParaRPr lang="en-US"/>
        </a:p>
      </dgm:t>
    </dgm:pt>
    <dgm:pt modelId="{4B38123A-B052-4B0E-9B59-319240778E33}">
      <dgm:prSet phldrT="[Text]"/>
      <dgm:spPr/>
      <dgm:t>
        <a:bodyPr/>
        <a:lstStyle/>
        <a:p>
          <a:pPr>
            <a:lnSpc>
              <a:spcPct val="100000"/>
            </a:lnSpc>
          </a:pPr>
          <a:r>
            <a:rPr lang="en-US" dirty="0"/>
            <a:t>Maintenance</a:t>
          </a:r>
        </a:p>
      </dgm:t>
    </dgm:pt>
    <dgm:pt modelId="{1F795697-765B-4C58-B568-9D174491DC2B}" type="parTrans" cxnId="{C5F93BB4-3F79-40E4-9333-14F0BE2916B3}">
      <dgm:prSet/>
      <dgm:spPr/>
      <dgm:t>
        <a:bodyPr/>
        <a:lstStyle/>
        <a:p>
          <a:endParaRPr lang="en-US"/>
        </a:p>
      </dgm:t>
    </dgm:pt>
    <dgm:pt modelId="{CF4825E9-F9C4-440D-8D64-3364F6AD39C1}" type="sibTrans" cxnId="{C5F93BB4-3F79-40E4-9333-14F0BE2916B3}">
      <dgm:prSet/>
      <dgm:spPr/>
      <dgm:t>
        <a:bodyPr/>
        <a:lstStyle/>
        <a:p>
          <a:endParaRPr lang="en-US"/>
        </a:p>
      </dgm:t>
    </dgm:pt>
    <dgm:pt modelId="{0DC44D70-D507-44C9-82F6-4B32D5E44F02}" type="pres">
      <dgm:prSet presAssocID="{9248F90D-A668-45F9-B405-84A5B7BD381A}" presName="root" presStyleCnt="0">
        <dgm:presLayoutVars>
          <dgm:dir/>
          <dgm:resizeHandles val="exact"/>
        </dgm:presLayoutVars>
      </dgm:prSet>
      <dgm:spPr/>
    </dgm:pt>
    <dgm:pt modelId="{CE78B06C-8236-4268-B4C8-02E95AA0999F}" type="pres">
      <dgm:prSet presAssocID="{9B0F8AF6-8C51-46FB-9C8F-72AFA8AA7616}" presName="compNode" presStyleCnt="0"/>
      <dgm:spPr/>
    </dgm:pt>
    <dgm:pt modelId="{4B53DD3E-D7F8-4087-A44F-489C2E5431FE}" type="pres">
      <dgm:prSet presAssocID="{9B0F8AF6-8C51-46FB-9C8F-72AFA8AA7616}"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lock"/>
        </a:ext>
      </dgm:extLst>
    </dgm:pt>
    <dgm:pt modelId="{60EF63F9-6BA3-4007-8588-AE5EFD44A3C5}" type="pres">
      <dgm:prSet presAssocID="{9B0F8AF6-8C51-46FB-9C8F-72AFA8AA7616}" presName="spaceRect" presStyleCnt="0"/>
      <dgm:spPr/>
    </dgm:pt>
    <dgm:pt modelId="{F102254C-AA95-4A3C-90E8-319C5F01D18C}" type="pres">
      <dgm:prSet presAssocID="{9B0F8AF6-8C51-46FB-9C8F-72AFA8AA7616}" presName="textRect" presStyleLbl="revTx" presStyleIdx="0" presStyleCnt="5">
        <dgm:presLayoutVars>
          <dgm:chMax val="1"/>
          <dgm:chPref val="1"/>
        </dgm:presLayoutVars>
      </dgm:prSet>
      <dgm:spPr/>
    </dgm:pt>
    <dgm:pt modelId="{4F0F10A2-6132-4382-BE7C-25CD5F4DC412}" type="pres">
      <dgm:prSet presAssocID="{5F797C3A-8EA0-482B-AF0C-31D3C3DE67E9}" presName="sibTrans" presStyleCnt="0"/>
      <dgm:spPr/>
    </dgm:pt>
    <dgm:pt modelId="{502621C9-A0F4-46E2-BD10-73DBC9717A04}" type="pres">
      <dgm:prSet presAssocID="{1A7E014C-D612-4437-93A3-FA7CCB8A1240}" presName="compNode" presStyleCnt="0"/>
      <dgm:spPr/>
    </dgm:pt>
    <dgm:pt modelId="{26218A84-72DB-4A65-B461-E1092E94B7E4}" type="pres">
      <dgm:prSet presAssocID="{1A7E014C-D612-4437-93A3-FA7CCB8A1240}"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ooks"/>
        </a:ext>
      </dgm:extLst>
    </dgm:pt>
    <dgm:pt modelId="{038C6FB8-4B7A-4588-89D9-FEE98A5A5578}" type="pres">
      <dgm:prSet presAssocID="{1A7E014C-D612-4437-93A3-FA7CCB8A1240}" presName="spaceRect" presStyleCnt="0"/>
      <dgm:spPr/>
    </dgm:pt>
    <dgm:pt modelId="{A967A806-C0F6-4C76-8E9B-61EFA7100582}" type="pres">
      <dgm:prSet presAssocID="{1A7E014C-D612-4437-93A3-FA7CCB8A1240}" presName="textRect" presStyleLbl="revTx" presStyleIdx="1" presStyleCnt="5">
        <dgm:presLayoutVars>
          <dgm:chMax val="1"/>
          <dgm:chPref val="1"/>
        </dgm:presLayoutVars>
      </dgm:prSet>
      <dgm:spPr/>
    </dgm:pt>
    <dgm:pt modelId="{C2D23A90-FD68-4A65-AA5E-792FF66239B3}" type="pres">
      <dgm:prSet presAssocID="{46B41E4B-2835-4C2C-8DCC-A577A75CAB28}" presName="sibTrans" presStyleCnt="0"/>
      <dgm:spPr/>
    </dgm:pt>
    <dgm:pt modelId="{BC74EFA5-2BE7-4B0D-90BA-93BEF6AE4D0C}" type="pres">
      <dgm:prSet presAssocID="{33FDAD6C-2B73-4F66-94DF-E77CE8457C16}" presName="compNode" presStyleCnt="0"/>
      <dgm:spPr/>
    </dgm:pt>
    <dgm:pt modelId="{4F8BE42D-B77D-499F-A46F-98D8259385E4}" type="pres">
      <dgm:prSet presAssocID="{33FDAD6C-2B73-4F66-94DF-E77CE8457C16}"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Dollar"/>
        </a:ext>
      </dgm:extLst>
    </dgm:pt>
    <dgm:pt modelId="{DC77FF95-A062-4F71-A670-352F46041290}" type="pres">
      <dgm:prSet presAssocID="{33FDAD6C-2B73-4F66-94DF-E77CE8457C16}" presName="spaceRect" presStyleCnt="0"/>
      <dgm:spPr/>
    </dgm:pt>
    <dgm:pt modelId="{31CAF372-0C4D-45CF-A5BF-8A180F79FE41}" type="pres">
      <dgm:prSet presAssocID="{33FDAD6C-2B73-4F66-94DF-E77CE8457C16}" presName="textRect" presStyleLbl="revTx" presStyleIdx="2" presStyleCnt="5">
        <dgm:presLayoutVars>
          <dgm:chMax val="1"/>
          <dgm:chPref val="1"/>
        </dgm:presLayoutVars>
      </dgm:prSet>
      <dgm:spPr/>
    </dgm:pt>
    <dgm:pt modelId="{89AF35A6-C4FD-4A52-9AC5-CDCFDB0DBAC7}" type="pres">
      <dgm:prSet presAssocID="{25A55B0A-5B79-4F00-BA45-F3C52277FEF0}" presName="sibTrans" presStyleCnt="0"/>
      <dgm:spPr/>
    </dgm:pt>
    <dgm:pt modelId="{424D9B7A-53B8-4120-B27E-9D179400F155}" type="pres">
      <dgm:prSet presAssocID="{F7B8A712-1E00-45C9-9C7B-2CEFE75A27BC}" presName="compNode" presStyleCnt="0"/>
      <dgm:spPr/>
    </dgm:pt>
    <dgm:pt modelId="{023EE72D-4D3F-45AA-895D-90F8CF430517}" type="pres">
      <dgm:prSet presAssocID="{F7B8A712-1E00-45C9-9C7B-2CEFE75A27BC}"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Bar chart"/>
        </a:ext>
      </dgm:extLst>
    </dgm:pt>
    <dgm:pt modelId="{F0E9439E-9DEB-4E66-99D2-999D354CC11B}" type="pres">
      <dgm:prSet presAssocID="{F7B8A712-1E00-45C9-9C7B-2CEFE75A27BC}" presName="spaceRect" presStyleCnt="0"/>
      <dgm:spPr/>
    </dgm:pt>
    <dgm:pt modelId="{301D1C77-B7EF-4C3E-904E-8FB16DB8C6D3}" type="pres">
      <dgm:prSet presAssocID="{F7B8A712-1E00-45C9-9C7B-2CEFE75A27BC}" presName="textRect" presStyleLbl="revTx" presStyleIdx="3" presStyleCnt="5">
        <dgm:presLayoutVars>
          <dgm:chMax val="1"/>
          <dgm:chPref val="1"/>
        </dgm:presLayoutVars>
      </dgm:prSet>
      <dgm:spPr/>
    </dgm:pt>
    <dgm:pt modelId="{D5F71E62-D23C-40F5-BAF3-AE70243B784C}" type="pres">
      <dgm:prSet presAssocID="{F045C866-3C7F-4794-94DD-83A956603115}" presName="sibTrans" presStyleCnt="0"/>
      <dgm:spPr/>
    </dgm:pt>
    <dgm:pt modelId="{C572E7CF-9073-47B3-9F76-7F34EA2D63C1}" type="pres">
      <dgm:prSet presAssocID="{4B38123A-B052-4B0E-9B59-319240778E33}" presName="compNode" presStyleCnt="0"/>
      <dgm:spPr/>
    </dgm:pt>
    <dgm:pt modelId="{D8803DF7-E189-4B6F-8B90-3CB12BB76D55}" type="pres">
      <dgm:prSet presAssocID="{4B38123A-B052-4B0E-9B59-319240778E33}"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Screwdriver"/>
        </a:ext>
      </dgm:extLst>
    </dgm:pt>
    <dgm:pt modelId="{25999F90-147C-4CD9-AFB8-54689094F19D}" type="pres">
      <dgm:prSet presAssocID="{4B38123A-B052-4B0E-9B59-319240778E33}" presName="spaceRect" presStyleCnt="0"/>
      <dgm:spPr/>
    </dgm:pt>
    <dgm:pt modelId="{BA069086-BBB0-484D-AE9E-143224BFB499}" type="pres">
      <dgm:prSet presAssocID="{4B38123A-B052-4B0E-9B59-319240778E33}" presName="textRect" presStyleLbl="revTx" presStyleIdx="4" presStyleCnt="5">
        <dgm:presLayoutVars>
          <dgm:chMax val="1"/>
          <dgm:chPref val="1"/>
        </dgm:presLayoutVars>
      </dgm:prSet>
      <dgm:spPr/>
    </dgm:pt>
  </dgm:ptLst>
  <dgm:cxnLst>
    <dgm:cxn modelId="{20FDB032-4921-42CE-ACBE-7D6E27A0A30B}" type="presOf" srcId="{9248F90D-A668-45F9-B405-84A5B7BD381A}" destId="{0DC44D70-D507-44C9-82F6-4B32D5E44F02}" srcOrd="0" destOrd="0" presId="urn:microsoft.com/office/officeart/2018/2/layout/IconLabelList"/>
    <dgm:cxn modelId="{3FC1F65D-B1CF-4473-A705-15D764F94BC6}" srcId="{9248F90D-A668-45F9-B405-84A5B7BD381A}" destId="{33FDAD6C-2B73-4F66-94DF-E77CE8457C16}" srcOrd="2" destOrd="0" parTransId="{03BB2756-EFD5-452E-8199-635CC84B7204}" sibTransId="{25A55B0A-5B79-4F00-BA45-F3C52277FEF0}"/>
    <dgm:cxn modelId="{183C504C-16A9-4589-BC50-10457436BD23}" type="presOf" srcId="{4B38123A-B052-4B0E-9B59-319240778E33}" destId="{BA069086-BBB0-484D-AE9E-143224BFB499}" srcOrd="0" destOrd="0" presId="urn:microsoft.com/office/officeart/2018/2/layout/IconLabelList"/>
    <dgm:cxn modelId="{A654EE70-D16C-4816-B19C-FE50BB14F5C2}" srcId="{9248F90D-A668-45F9-B405-84A5B7BD381A}" destId="{F7B8A712-1E00-45C9-9C7B-2CEFE75A27BC}" srcOrd="3" destOrd="0" parTransId="{C3377455-075A-4E49-AEB9-1E3C88160DDF}" sibTransId="{F045C866-3C7F-4794-94DD-83A956603115}"/>
    <dgm:cxn modelId="{2D5E7384-4ECA-4158-AC6E-1999C74EAFBD}" type="presOf" srcId="{1A7E014C-D612-4437-93A3-FA7CCB8A1240}" destId="{A967A806-C0F6-4C76-8E9B-61EFA7100582}" srcOrd="0" destOrd="0" presId="urn:microsoft.com/office/officeart/2018/2/layout/IconLabelList"/>
    <dgm:cxn modelId="{C5F93BB4-3F79-40E4-9333-14F0BE2916B3}" srcId="{9248F90D-A668-45F9-B405-84A5B7BD381A}" destId="{4B38123A-B052-4B0E-9B59-319240778E33}" srcOrd="4" destOrd="0" parTransId="{1F795697-765B-4C58-B568-9D174491DC2B}" sibTransId="{CF4825E9-F9C4-440D-8D64-3364F6AD39C1}"/>
    <dgm:cxn modelId="{00BA6BD2-479C-4C4D-958F-67AEC873BA84}" type="presOf" srcId="{F7B8A712-1E00-45C9-9C7B-2CEFE75A27BC}" destId="{301D1C77-B7EF-4C3E-904E-8FB16DB8C6D3}" srcOrd="0" destOrd="0" presId="urn:microsoft.com/office/officeart/2018/2/layout/IconLabelList"/>
    <dgm:cxn modelId="{D037B0D5-FEE1-4FDB-A000-F97C06CEDBA4}" type="presOf" srcId="{33FDAD6C-2B73-4F66-94DF-E77CE8457C16}" destId="{31CAF372-0C4D-45CF-A5BF-8A180F79FE41}" srcOrd="0" destOrd="0" presId="urn:microsoft.com/office/officeart/2018/2/layout/IconLabelList"/>
    <dgm:cxn modelId="{1C12FADC-72DC-416D-9EE6-601940C98A8D}" srcId="{9248F90D-A668-45F9-B405-84A5B7BD381A}" destId="{1A7E014C-D612-4437-93A3-FA7CCB8A1240}" srcOrd="1" destOrd="0" parTransId="{1D5A1239-346F-4671-8EAC-A7DFC9AC8317}" sibTransId="{46B41E4B-2835-4C2C-8DCC-A577A75CAB28}"/>
    <dgm:cxn modelId="{878993E8-07F9-440D-B2C4-D70CC9FA641B}" type="presOf" srcId="{9B0F8AF6-8C51-46FB-9C8F-72AFA8AA7616}" destId="{F102254C-AA95-4A3C-90E8-319C5F01D18C}" srcOrd="0" destOrd="0" presId="urn:microsoft.com/office/officeart/2018/2/layout/IconLabelList"/>
    <dgm:cxn modelId="{A310DFFA-AE66-4556-83BD-563641AB5462}" srcId="{9248F90D-A668-45F9-B405-84A5B7BD381A}" destId="{9B0F8AF6-8C51-46FB-9C8F-72AFA8AA7616}" srcOrd="0" destOrd="0" parTransId="{7E9435B5-169B-4DAF-BECF-35B3B2D60AE6}" sibTransId="{5F797C3A-8EA0-482B-AF0C-31D3C3DE67E9}"/>
    <dgm:cxn modelId="{259078A2-6241-474D-A3D2-EDD0B92C4C01}" type="presParOf" srcId="{0DC44D70-D507-44C9-82F6-4B32D5E44F02}" destId="{CE78B06C-8236-4268-B4C8-02E95AA0999F}" srcOrd="0" destOrd="0" presId="urn:microsoft.com/office/officeart/2018/2/layout/IconLabelList"/>
    <dgm:cxn modelId="{7B7BBD26-96B4-4E79-BD41-01A6B4E27AF1}" type="presParOf" srcId="{CE78B06C-8236-4268-B4C8-02E95AA0999F}" destId="{4B53DD3E-D7F8-4087-A44F-489C2E5431FE}" srcOrd="0" destOrd="0" presId="urn:microsoft.com/office/officeart/2018/2/layout/IconLabelList"/>
    <dgm:cxn modelId="{2534166B-DA7A-4695-8E9B-289B7705CB81}" type="presParOf" srcId="{CE78B06C-8236-4268-B4C8-02E95AA0999F}" destId="{60EF63F9-6BA3-4007-8588-AE5EFD44A3C5}" srcOrd="1" destOrd="0" presId="urn:microsoft.com/office/officeart/2018/2/layout/IconLabelList"/>
    <dgm:cxn modelId="{C37A964C-CBEB-4283-99C9-95857EB48E90}" type="presParOf" srcId="{CE78B06C-8236-4268-B4C8-02E95AA0999F}" destId="{F102254C-AA95-4A3C-90E8-319C5F01D18C}" srcOrd="2" destOrd="0" presId="urn:microsoft.com/office/officeart/2018/2/layout/IconLabelList"/>
    <dgm:cxn modelId="{FF0538ED-CF7D-442F-9E61-CA26627CCBF3}" type="presParOf" srcId="{0DC44D70-D507-44C9-82F6-4B32D5E44F02}" destId="{4F0F10A2-6132-4382-BE7C-25CD5F4DC412}" srcOrd="1" destOrd="0" presId="urn:microsoft.com/office/officeart/2018/2/layout/IconLabelList"/>
    <dgm:cxn modelId="{B21A95EB-9916-44F9-B8BD-0822D486A75F}" type="presParOf" srcId="{0DC44D70-D507-44C9-82F6-4B32D5E44F02}" destId="{502621C9-A0F4-46E2-BD10-73DBC9717A04}" srcOrd="2" destOrd="0" presId="urn:microsoft.com/office/officeart/2018/2/layout/IconLabelList"/>
    <dgm:cxn modelId="{31B3721B-DB0A-4F1E-B8AC-FE5503EBA4A9}" type="presParOf" srcId="{502621C9-A0F4-46E2-BD10-73DBC9717A04}" destId="{26218A84-72DB-4A65-B461-E1092E94B7E4}" srcOrd="0" destOrd="0" presId="urn:microsoft.com/office/officeart/2018/2/layout/IconLabelList"/>
    <dgm:cxn modelId="{E06E6A66-B1E6-4F63-AFCF-CB0604B79C2E}" type="presParOf" srcId="{502621C9-A0F4-46E2-BD10-73DBC9717A04}" destId="{038C6FB8-4B7A-4588-89D9-FEE98A5A5578}" srcOrd="1" destOrd="0" presId="urn:microsoft.com/office/officeart/2018/2/layout/IconLabelList"/>
    <dgm:cxn modelId="{F3032E4E-2CF9-46CB-80A0-883C8C27CED1}" type="presParOf" srcId="{502621C9-A0F4-46E2-BD10-73DBC9717A04}" destId="{A967A806-C0F6-4C76-8E9B-61EFA7100582}" srcOrd="2" destOrd="0" presId="urn:microsoft.com/office/officeart/2018/2/layout/IconLabelList"/>
    <dgm:cxn modelId="{7FEFE715-E026-4312-98AA-B9031F1BC247}" type="presParOf" srcId="{0DC44D70-D507-44C9-82F6-4B32D5E44F02}" destId="{C2D23A90-FD68-4A65-AA5E-792FF66239B3}" srcOrd="3" destOrd="0" presId="urn:microsoft.com/office/officeart/2018/2/layout/IconLabelList"/>
    <dgm:cxn modelId="{6D73A712-9FA3-4764-8610-C475F5C4F687}" type="presParOf" srcId="{0DC44D70-D507-44C9-82F6-4B32D5E44F02}" destId="{BC74EFA5-2BE7-4B0D-90BA-93BEF6AE4D0C}" srcOrd="4" destOrd="0" presId="urn:microsoft.com/office/officeart/2018/2/layout/IconLabelList"/>
    <dgm:cxn modelId="{00119405-A019-4543-8278-99CBD2E54041}" type="presParOf" srcId="{BC74EFA5-2BE7-4B0D-90BA-93BEF6AE4D0C}" destId="{4F8BE42D-B77D-499F-A46F-98D8259385E4}" srcOrd="0" destOrd="0" presId="urn:microsoft.com/office/officeart/2018/2/layout/IconLabelList"/>
    <dgm:cxn modelId="{4D67C262-4605-4C23-BABC-5DE93AE7090E}" type="presParOf" srcId="{BC74EFA5-2BE7-4B0D-90BA-93BEF6AE4D0C}" destId="{DC77FF95-A062-4F71-A670-352F46041290}" srcOrd="1" destOrd="0" presId="urn:microsoft.com/office/officeart/2018/2/layout/IconLabelList"/>
    <dgm:cxn modelId="{75643D5E-E6AE-4223-8A11-34AC47BFA54A}" type="presParOf" srcId="{BC74EFA5-2BE7-4B0D-90BA-93BEF6AE4D0C}" destId="{31CAF372-0C4D-45CF-A5BF-8A180F79FE41}" srcOrd="2" destOrd="0" presId="urn:microsoft.com/office/officeart/2018/2/layout/IconLabelList"/>
    <dgm:cxn modelId="{D6617E48-1DBE-4A56-892F-B8337AE9F433}" type="presParOf" srcId="{0DC44D70-D507-44C9-82F6-4B32D5E44F02}" destId="{89AF35A6-C4FD-4A52-9AC5-CDCFDB0DBAC7}" srcOrd="5" destOrd="0" presId="urn:microsoft.com/office/officeart/2018/2/layout/IconLabelList"/>
    <dgm:cxn modelId="{F69F387C-A86A-4140-A957-9CB3FC1E80CE}" type="presParOf" srcId="{0DC44D70-D507-44C9-82F6-4B32D5E44F02}" destId="{424D9B7A-53B8-4120-B27E-9D179400F155}" srcOrd="6" destOrd="0" presId="urn:microsoft.com/office/officeart/2018/2/layout/IconLabelList"/>
    <dgm:cxn modelId="{84CCD3C8-6CD0-4AD3-8A41-20FE7BD8497E}" type="presParOf" srcId="{424D9B7A-53B8-4120-B27E-9D179400F155}" destId="{023EE72D-4D3F-45AA-895D-90F8CF430517}" srcOrd="0" destOrd="0" presId="urn:microsoft.com/office/officeart/2018/2/layout/IconLabelList"/>
    <dgm:cxn modelId="{7E756730-D7DA-4FB9-A863-DFA0E45F3657}" type="presParOf" srcId="{424D9B7A-53B8-4120-B27E-9D179400F155}" destId="{F0E9439E-9DEB-4E66-99D2-999D354CC11B}" srcOrd="1" destOrd="0" presId="urn:microsoft.com/office/officeart/2018/2/layout/IconLabelList"/>
    <dgm:cxn modelId="{DA9C55B2-1EF3-401E-8A91-6CFE57E45320}" type="presParOf" srcId="{424D9B7A-53B8-4120-B27E-9D179400F155}" destId="{301D1C77-B7EF-4C3E-904E-8FB16DB8C6D3}" srcOrd="2" destOrd="0" presId="urn:microsoft.com/office/officeart/2018/2/layout/IconLabelList"/>
    <dgm:cxn modelId="{25B53AB2-9B75-4CDD-838E-13506993FA96}" type="presParOf" srcId="{0DC44D70-D507-44C9-82F6-4B32D5E44F02}" destId="{D5F71E62-D23C-40F5-BAF3-AE70243B784C}" srcOrd="7" destOrd="0" presId="urn:microsoft.com/office/officeart/2018/2/layout/IconLabelList"/>
    <dgm:cxn modelId="{7F11F8CE-C10D-4248-8F98-84A47309E289}" type="presParOf" srcId="{0DC44D70-D507-44C9-82F6-4B32D5E44F02}" destId="{C572E7CF-9073-47B3-9F76-7F34EA2D63C1}" srcOrd="8" destOrd="0" presId="urn:microsoft.com/office/officeart/2018/2/layout/IconLabelList"/>
    <dgm:cxn modelId="{B8796CB6-2334-40AE-8A46-37098DADC0BF}" type="presParOf" srcId="{C572E7CF-9073-47B3-9F76-7F34EA2D63C1}" destId="{D8803DF7-E189-4B6F-8B90-3CB12BB76D55}" srcOrd="0" destOrd="0" presId="urn:microsoft.com/office/officeart/2018/2/layout/IconLabelList"/>
    <dgm:cxn modelId="{B154506B-F162-4540-9AFF-99CD2DF58366}" type="presParOf" srcId="{C572E7CF-9073-47B3-9F76-7F34EA2D63C1}" destId="{25999F90-147C-4CD9-AFB8-54689094F19D}" srcOrd="1" destOrd="0" presId="urn:microsoft.com/office/officeart/2018/2/layout/IconLabelList"/>
    <dgm:cxn modelId="{FE75A9A9-B8CB-4AF4-B636-0980057573C5}" type="presParOf" srcId="{C572E7CF-9073-47B3-9F76-7F34EA2D63C1}" destId="{BA069086-BBB0-484D-AE9E-143224BFB499}" srcOrd="2" destOrd="0" presId="urn:microsoft.com/office/officeart/2018/2/layout/IconLabelList"/>
  </dgm:cxnLst>
  <dgm:bg>
    <a:solidFill>
      <a:schemeClr val="bg1"/>
    </a:solidFill>
  </dgm:bg>
  <dgm:whole>
    <a:ln>
      <a:noFill/>
    </a:ln>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53DD3E-D7F8-4087-A44F-489C2E5431FE}">
      <dsp:nvSpPr>
        <dsp:cNvPr id="0" name=""/>
        <dsp:cNvSpPr/>
      </dsp:nvSpPr>
      <dsp:spPr>
        <a:xfrm>
          <a:off x="3172092" y="165782"/>
          <a:ext cx="379291" cy="37929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102254C-AA95-4A3C-90E8-319C5F01D18C}">
      <dsp:nvSpPr>
        <dsp:cNvPr id="0" name=""/>
        <dsp:cNvSpPr/>
      </dsp:nvSpPr>
      <dsp:spPr>
        <a:xfrm>
          <a:off x="2940302" y="671561"/>
          <a:ext cx="842871" cy="3371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100000"/>
            </a:lnSpc>
            <a:spcBef>
              <a:spcPct val="0"/>
            </a:spcBef>
            <a:spcAft>
              <a:spcPct val="35000"/>
            </a:spcAft>
            <a:buNone/>
          </a:pPr>
          <a:r>
            <a:rPr lang="en-US" sz="1200" kern="1200"/>
            <a:t>Time</a:t>
          </a:r>
          <a:endParaRPr lang="en-US" sz="1200" kern="1200" dirty="0"/>
        </a:p>
      </dsp:txBody>
      <dsp:txXfrm>
        <a:off x="2940302" y="671561"/>
        <a:ext cx="842871" cy="337148"/>
      </dsp:txXfrm>
    </dsp:sp>
    <dsp:sp modelId="{26218A84-72DB-4A65-B461-E1092E94B7E4}">
      <dsp:nvSpPr>
        <dsp:cNvPr id="0" name=""/>
        <dsp:cNvSpPr/>
      </dsp:nvSpPr>
      <dsp:spPr>
        <a:xfrm>
          <a:off x="4162465" y="165782"/>
          <a:ext cx="379291" cy="37929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967A806-C0F6-4C76-8E9B-61EFA7100582}">
      <dsp:nvSpPr>
        <dsp:cNvPr id="0" name=""/>
        <dsp:cNvSpPr/>
      </dsp:nvSpPr>
      <dsp:spPr>
        <a:xfrm>
          <a:off x="3930676" y="671561"/>
          <a:ext cx="842871" cy="3371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100000"/>
            </a:lnSpc>
            <a:spcBef>
              <a:spcPct val="0"/>
            </a:spcBef>
            <a:spcAft>
              <a:spcPct val="35000"/>
            </a:spcAft>
            <a:buNone/>
          </a:pPr>
          <a:r>
            <a:rPr lang="en-US" sz="1200" kern="1200"/>
            <a:t>Resources</a:t>
          </a:r>
          <a:endParaRPr lang="en-US" sz="1200" kern="1200" dirty="0"/>
        </a:p>
      </dsp:txBody>
      <dsp:txXfrm>
        <a:off x="3930676" y="671561"/>
        <a:ext cx="842871" cy="337148"/>
      </dsp:txXfrm>
    </dsp:sp>
    <dsp:sp modelId="{4F8BE42D-B77D-499F-A46F-98D8259385E4}">
      <dsp:nvSpPr>
        <dsp:cNvPr id="0" name=""/>
        <dsp:cNvSpPr/>
      </dsp:nvSpPr>
      <dsp:spPr>
        <a:xfrm>
          <a:off x="5152839" y="165782"/>
          <a:ext cx="379291" cy="37929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1CAF372-0C4D-45CF-A5BF-8A180F79FE41}">
      <dsp:nvSpPr>
        <dsp:cNvPr id="0" name=""/>
        <dsp:cNvSpPr/>
      </dsp:nvSpPr>
      <dsp:spPr>
        <a:xfrm>
          <a:off x="4921049" y="671561"/>
          <a:ext cx="842871" cy="3371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100000"/>
            </a:lnSpc>
            <a:spcBef>
              <a:spcPct val="0"/>
            </a:spcBef>
            <a:spcAft>
              <a:spcPct val="35000"/>
            </a:spcAft>
            <a:buNone/>
          </a:pPr>
          <a:r>
            <a:rPr lang="en-US" sz="1200" kern="1200"/>
            <a:t>Cost</a:t>
          </a:r>
          <a:endParaRPr lang="en-US" sz="1200" kern="1200" dirty="0"/>
        </a:p>
      </dsp:txBody>
      <dsp:txXfrm>
        <a:off x="4921049" y="671561"/>
        <a:ext cx="842871" cy="337148"/>
      </dsp:txXfrm>
    </dsp:sp>
    <dsp:sp modelId="{023EE72D-4D3F-45AA-895D-90F8CF430517}">
      <dsp:nvSpPr>
        <dsp:cNvPr id="0" name=""/>
        <dsp:cNvSpPr/>
      </dsp:nvSpPr>
      <dsp:spPr>
        <a:xfrm>
          <a:off x="6143213" y="165782"/>
          <a:ext cx="379291" cy="379291"/>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01D1C77-B7EF-4C3E-904E-8FB16DB8C6D3}">
      <dsp:nvSpPr>
        <dsp:cNvPr id="0" name=""/>
        <dsp:cNvSpPr/>
      </dsp:nvSpPr>
      <dsp:spPr>
        <a:xfrm>
          <a:off x="5911423" y="671561"/>
          <a:ext cx="842871" cy="3371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100000"/>
            </a:lnSpc>
            <a:spcBef>
              <a:spcPct val="0"/>
            </a:spcBef>
            <a:spcAft>
              <a:spcPct val="35000"/>
            </a:spcAft>
            <a:buNone/>
          </a:pPr>
          <a:r>
            <a:rPr lang="en-US" sz="1200" kern="1200"/>
            <a:t>Data</a:t>
          </a:r>
          <a:endParaRPr lang="en-US" sz="1200" kern="1200" dirty="0"/>
        </a:p>
      </dsp:txBody>
      <dsp:txXfrm>
        <a:off x="5911423" y="671561"/>
        <a:ext cx="842871" cy="337148"/>
      </dsp:txXfrm>
    </dsp:sp>
    <dsp:sp modelId="{D8803DF7-E189-4B6F-8B90-3CB12BB76D55}">
      <dsp:nvSpPr>
        <dsp:cNvPr id="0" name=""/>
        <dsp:cNvSpPr/>
      </dsp:nvSpPr>
      <dsp:spPr>
        <a:xfrm>
          <a:off x="7133586" y="165782"/>
          <a:ext cx="379291" cy="379291"/>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A069086-BBB0-484D-AE9E-143224BFB499}">
      <dsp:nvSpPr>
        <dsp:cNvPr id="0" name=""/>
        <dsp:cNvSpPr/>
      </dsp:nvSpPr>
      <dsp:spPr>
        <a:xfrm>
          <a:off x="6901797" y="671561"/>
          <a:ext cx="842871" cy="3371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100000"/>
            </a:lnSpc>
            <a:spcBef>
              <a:spcPct val="0"/>
            </a:spcBef>
            <a:spcAft>
              <a:spcPct val="35000"/>
            </a:spcAft>
            <a:buNone/>
          </a:pPr>
          <a:r>
            <a:rPr lang="en-US" sz="1200" kern="1200" dirty="0"/>
            <a:t>Maintenance</a:t>
          </a:r>
        </a:p>
      </dsp:txBody>
      <dsp:txXfrm>
        <a:off x="6901797" y="671561"/>
        <a:ext cx="842871" cy="337148"/>
      </dsp:txXfrm>
    </dsp:sp>
  </dsp:spTree>
</dsp:drawing>
</file>

<file path=ppt/diagrams/layout1.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4E6A208-4851-4F05-BA78-B8783C6F75F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505C3768-6E1B-41FD-8A20-0C1F042F572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CD9DB91-3647-4832-BB14-BF537A8EBFEE}" type="datetimeFigureOut">
              <a:rPr lang="en-GB" smtClean="0"/>
              <a:t>14/06/2024</a:t>
            </a:fld>
            <a:endParaRPr lang="en-GB"/>
          </a:p>
        </p:txBody>
      </p:sp>
      <p:sp>
        <p:nvSpPr>
          <p:cNvPr id="4" name="Footer Placeholder 3">
            <a:extLst>
              <a:ext uri="{FF2B5EF4-FFF2-40B4-BE49-F238E27FC236}">
                <a16:creationId xmlns:a16="http://schemas.microsoft.com/office/drawing/2014/main" id="{387C3A51-64EF-4798-86A4-6EF67450E91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C6CABFED-4E83-4481-8AF4-7B21C17848D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A3432FD-C5DE-4126-970C-8282DE091DB9}" type="slidenum">
              <a:rPr lang="en-GB" smtClean="0"/>
              <a:t>‹#›</a:t>
            </a:fld>
            <a:endParaRPr lang="en-GB"/>
          </a:p>
        </p:txBody>
      </p:sp>
    </p:spTree>
    <p:extLst>
      <p:ext uri="{BB962C8B-B14F-4D97-AF65-F5344CB8AC3E}">
        <p14:creationId xmlns:p14="http://schemas.microsoft.com/office/powerpoint/2010/main" val="23651169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DAE0202-9A5C-4EC2-BF1C-8DA6BEA8ACE5}" type="datetimeFigureOut">
              <a:rPr lang="en-GB" smtClean="0"/>
              <a:t>14/06/2024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2980BDC-4A1E-4C31-8D87-12D2DD925D79}" type="slidenum">
              <a:rPr lang="en-GB" smtClean="0"/>
              <a:t>‹#›</a:t>
            </a:fld>
            <a:endParaRPr lang="en-GB"/>
          </a:p>
        </p:txBody>
      </p:sp>
    </p:spTree>
    <p:extLst>
      <p:ext uri="{BB962C8B-B14F-4D97-AF65-F5344CB8AC3E}">
        <p14:creationId xmlns:p14="http://schemas.microsoft.com/office/powerpoint/2010/main" val="480088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49AECFD-66A5-4264-8C7E-D59CA7F5A85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398335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49AECFD-66A5-4264-8C7E-D59CA7F5A85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658231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Header Placeholder 3"/>
          <p:cNvSpPr>
            <a:spLocks noGrp="1"/>
          </p:cNvSpPr>
          <p:nvPr>
            <p:ph type="hdr" sz="quarter"/>
          </p:nvPr>
        </p:nvSpPr>
        <p:spPr/>
        <p:txBody>
          <a:bodyPr/>
          <a:lstStyle/>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19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5" name="Footer Placeholder 4"/>
          <p:cNvSpPr>
            <a:spLocks noGrp="1"/>
          </p:cNvSpPr>
          <p:nvPr>
            <p:ph type="ftr" sz="quarter" idx="4"/>
          </p:nvPr>
        </p:nvSpPr>
        <p:spPr/>
        <p:txBody>
          <a:bodyPr/>
          <a:lstStyle/>
          <a:p>
            <a:pPr marL="868122" marR="0" lvl="0" indent="0" algn="l" defTabSz="1388537" rtl="0" eaLnBrk="0" fontAlgn="auto" latinLnBrk="0" hangingPunct="0">
              <a:lnSpc>
                <a:spcPct val="100000"/>
              </a:lnSpc>
              <a:spcBef>
                <a:spcPts val="0"/>
              </a:spcBef>
              <a:spcAft>
                <a:spcPts val="0"/>
              </a:spcAft>
              <a:buClrTx/>
              <a:buSzTx/>
              <a:buFontTx/>
              <a:buNone/>
              <a:tabLst/>
              <a:defRPr/>
            </a:pPr>
            <a:r>
              <a:rPr kumimoji="0" lang="en-US" sz="6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p>
        </p:txBody>
      </p:sp>
      <p:sp>
        <p:nvSpPr>
          <p:cNvPr id="6" name="Date Placeholder 5"/>
          <p:cNvSpPr>
            <a:spLocks noGrp="1"/>
          </p:cNvSpPr>
          <p:nvPr>
            <p:ph type="dt" idx="1"/>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38EEC551-8CDA-4EB6-89BB-2A86C9F091C8}" type="datetime8">
              <a:rPr kumimoji="0" lang="en-US" sz="19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6/14/2024 3:36 PM</a:t>
            </a:fld>
            <a:endParaRPr kumimoji="0" lang="en-US" sz="19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7" name="Slide Number Placeholder 6"/>
          <p:cNvSpPr>
            <a:spLocks noGrp="1"/>
          </p:cNvSpPr>
          <p:nvPr>
            <p:ph type="sldNum" sz="quarter" idx="5"/>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9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7</a:t>
            </a:fld>
            <a:endParaRPr kumimoji="0" lang="en-US" sz="1900" b="0" i="0" u="none" strike="noStrike" kern="1200" cap="none" spc="0" normalizeH="0" baseline="0" noProof="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8237731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06BE02D-20C0-F840-AFAC-BEA99C74FDC2}" type="slidenum">
              <a:rPr lang="en-US" smtClean="0"/>
              <a:pPr/>
              <a:t>9</a:t>
            </a:fld>
            <a:endParaRPr lang="en-US" dirty="0"/>
          </a:p>
        </p:txBody>
      </p:sp>
    </p:spTree>
    <p:extLst>
      <p:ext uri="{BB962C8B-B14F-4D97-AF65-F5344CB8AC3E}">
        <p14:creationId xmlns:p14="http://schemas.microsoft.com/office/powerpoint/2010/main" val="32388008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1828434" rtl="0" eaLnBrk="1" fontAlgn="auto" latinLnBrk="0" hangingPunct="1">
              <a:lnSpc>
                <a:spcPct val="100000"/>
              </a:lnSpc>
              <a:spcBef>
                <a:spcPts val="0"/>
              </a:spcBef>
              <a:spcAft>
                <a:spcPts val="0"/>
              </a:spcAft>
              <a:buClrTx/>
              <a:buSzTx/>
              <a:buFontTx/>
              <a:buNone/>
              <a:tabLst/>
              <a:defRPr/>
            </a:pPr>
            <a:fld id="{006BE02D-20C0-F840-AFAC-BEA99C74FDC2}" type="slidenum">
              <a:rPr kumimoji="0" lang="en-US" sz="1200" b="0" i="0" u="none" strike="noStrike" kern="1200" cap="none" spc="0" normalizeH="0" baseline="0" noProof="0" smtClean="0">
                <a:ln>
                  <a:noFill/>
                </a:ln>
                <a:solidFill>
                  <a:prstClr val="black"/>
                </a:solidFill>
                <a:effectLst/>
                <a:uLnTx/>
                <a:uFillTx/>
                <a:latin typeface="Lato Light"/>
                <a:ea typeface="+mn-ea"/>
                <a:cs typeface="+mn-cs"/>
              </a:rPr>
              <a:pPr marL="0" marR="0" lvl="0" indent="0" algn="r" defTabSz="1828434"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solidFill>
              <a:effectLst/>
              <a:uLnTx/>
              <a:uFillTx/>
              <a:latin typeface="Lato Light"/>
              <a:ea typeface="+mn-ea"/>
              <a:cs typeface="+mn-cs"/>
            </a:endParaRPr>
          </a:p>
        </p:txBody>
      </p:sp>
    </p:spTree>
    <p:extLst>
      <p:ext uri="{BB962C8B-B14F-4D97-AF65-F5344CB8AC3E}">
        <p14:creationId xmlns:p14="http://schemas.microsoft.com/office/powerpoint/2010/main" val="6000242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06BE02D-20C0-F840-AFAC-BEA99C74FDC2}" type="slidenum">
              <a:rPr lang="en-US" smtClean="0"/>
              <a:pPr/>
              <a:t>14</a:t>
            </a:fld>
            <a:endParaRPr lang="en-US" dirty="0"/>
          </a:p>
        </p:txBody>
      </p:sp>
    </p:spTree>
    <p:extLst>
      <p:ext uri="{BB962C8B-B14F-4D97-AF65-F5344CB8AC3E}">
        <p14:creationId xmlns:p14="http://schemas.microsoft.com/office/powerpoint/2010/main" val="29397909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06BE02D-20C0-F840-AFAC-BEA99C74FDC2}" type="slidenum">
              <a:rPr lang="en-US" smtClean="0"/>
              <a:pPr/>
              <a:t>16</a:t>
            </a:fld>
            <a:endParaRPr lang="en-US" dirty="0"/>
          </a:p>
        </p:txBody>
      </p:sp>
    </p:spTree>
    <p:extLst>
      <p:ext uri="{BB962C8B-B14F-4D97-AF65-F5344CB8AC3E}">
        <p14:creationId xmlns:p14="http://schemas.microsoft.com/office/powerpoint/2010/main" val="14188610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06BE02D-20C0-F840-AFAC-BEA99C74FDC2}" type="slidenum">
              <a:rPr lang="en-US" smtClean="0"/>
              <a:pPr/>
              <a:t>17</a:t>
            </a:fld>
            <a:endParaRPr lang="en-US" dirty="0"/>
          </a:p>
        </p:txBody>
      </p:sp>
    </p:spTree>
    <p:extLst>
      <p:ext uri="{BB962C8B-B14F-4D97-AF65-F5344CB8AC3E}">
        <p14:creationId xmlns:p14="http://schemas.microsoft.com/office/powerpoint/2010/main" val="38535512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06BE02D-20C0-F840-AFAC-BEA99C74FDC2}" type="slidenum">
              <a:rPr lang="en-US" smtClean="0"/>
              <a:pPr/>
              <a:t>20</a:t>
            </a:fld>
            <a:endParaRPr lang="en-US" dirty="0"/>
          </a:p>
        </p:txBody>
      </p:sp>
    </p:spTree>
    <p:extLst>
      <p:ext uri="{BB962C8B-B14F-4D97-AF65-F5344CB8AC3E}">
        <p14:creationId xmlns:p14="http://schemas.microsoft.com/office/powerpoint/2010/main" val="20686407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hyperlink" Target="https://www.publicdomainpictures.net/en/view-image.php?image=100777&amp;picture=chalkboard-or-blackboard" TargetMode="External"/><Relationship Id="rId2" Type="http://schemas.openxmlformats.org/officeDocument/2006/relationships/image" Target="../media/image2.jp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17.xml.rels><?xml version="1.0" encoding="UTF-8" standalone="yes"?>
<Relationships xmlns="http://schemas.openxmlformats.org/package/2006/relationships"><Relationship Id="rId3" Type="http://schemas.openxmlformats.org/officeDocument/2006/relationships/hyperlink" Target="http://www.publicdomainpictures.net/view-image.php?image=100777&amp;picture=chalkboard-or-blackboard" TargetMode="External"/><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hyperlink" Target="http://www.publicdomainpictures.net/view-image.php?image=100777&amp;picture=chalkboard-or-blackboard" TargetMode="External"/><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hyperlink" Target="http://www.publicdomainpictures.net/view-image.php?image=100777&amp;picture=chalkboard-or-blackboard" TargetMode="External"/><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hyperlink" Target="http://www.publicdomainpictures.net/view-image.php?image=100777&amp;picture=chalkboard-or-blackboard" TargetMode="External"/><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hyperlink" Target="http://www.publicdomainpictures.net/view-image.php?image=100777&amp;picture=chalkboard-or-blackboard" TargetMode="External"/><Relationship Id="rId2" Type="http://schemas.openxmlformats.org/officeDocument/2006/relationships/image" Target="../media/image2.jpg"/><Relationship Id="rId1" Type="http://schemas.openxmlformats.org/officeDocument/2006/relationships/slideMaster" Target="../slideMasters/slideMaster2.xml"/><Relationship Id="rId4" Type="http://schemas.openxmlformats.org/officeDocument/2006/relationships/image" Target="../media/image4.emf"/></Relationships>
</file>

<file path=ppt/slideLayouts/_rels/slideLayout22.xml.rels><?xml version="1.0" encoding="UTF-8" standalone="yes"?>
<Relationships xmlns="http://schemas.openxmlformats.org/package/2006/relationships"><Relationship Id="rId3" Type="http://schemas.openxmlformats.org/officeDocument/2006/relationships/hyperlink" Target="http://www.publicdomainpictures.net/view-image.php?image=100777&amp;picture=chalkboard-or-blackboard" TargetMode="External"/><Relationship Id="rId2" Type="http://schemas.openxmlformats.org/officeDocument/2006/relationships/image" Target="../media/image2.jp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DEB009-3472-41FE-B7FE-B29982E8C38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7C786489-6D4B-4622-9E7A-A20234F6047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3F01AE62-24F4-4ABE-8F02-45A36C596462}"/>
              </a:ext>
            </a:extLst>
          </p:cNvPr>
          <p:cNvSpPr>
            <a:spLocks noGrp="1"/>
          </p:cNvSpPr>
          <p:nvPr>
            <p:ph type="dt" sz="half" idx="10"/>
          </p:nvPr>
        </p:nvSpPr>
        <p:spPr/>
        <p:txBody>
          <a:bodyPr/>
          <a:lstStyle/>
          <a:p>
            <a:fld id="{B3456242-FD9B-4A74-BE23-0704E51C434C}" type="datetimeFigureOut">
              <a:rPr lang="en-GB" smtClean="0"/>
              <a:t>14/06/2024</a:t>
            </a:fld>
            <a:endParaRPr lang="en-GB"/>
          </a:p>
        </p:txBody>
      </p:sp>
      <p:sp>
        <p:nvSpPr>
          <p:cNvPr id="5" name="Footer Placeholder 4">
            <a:extLst>
              <a:ext uri="{FF2B5EF4-FFF2-40B4-BE49-F238E27FC236}">
                <a16:creationId xmlns:a16="http://schemas.microsoft.com/office/drawing/2014/main" id="{80F3E2B5-BE0A-467A-A9DD-506712BCE10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2FA5D20-71B7-4A1A-866D-8BBD82A50F6F}"/>
              </a:ext>
            </a:extLst>
          </p:cNvPr>
          <p:cNvSpPr>
            <a:spLocks noGrp="1"/>
          </p:cNvSpPr>
          <p:nvPr>
            <p:ph type="sldNum" sz="quarter" idx="12"/>
          </p:nvPr>
        </p:nvSpPr>
        <p:spPr/>
        <p:txBody>
          <a:bodyPr/>
          <a:lstStyle/>
          <a:p>
            <a:fld id="{2BCAED5A-5DD5-4A0F-A1B6-09F8B1FC0F0D}" type="slidenum">
              <a:rPr lang="en-GB" smtClean="0"/>
              <a:t>‹#›</a:t>
            </a:fld>
            <a:endParaRPr lang="en-GB"/>
          </a:p>
        </p:txBody>
      </p:sp>
    </p:spTree>
    <p:extLst>
      <p:ext uri="{BB962C8B-B14F-4D97-AF65-F5344CB8AC3E}">
        <p14:creationId xmlns:p14="http://schemas.microsoft.com/office/powerpoint/2010/main" val="33235475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B7D21D-6539-4123-A0E8-00C3CB6AACBB}"/>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9636B0B-8107-4D67-AAD2-49A1C6CFCC2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D249829-2E82-400F-9B56-789FFF0A1164}"/>
              </a:ext>
            </a:extLst>
          </p:cNvPr>
          <p:cNvSpPr>
            <a:spLocks noGrp="1"/>
          </p:cNvSpPr>
          <p:nvPr>
            <p:ph type="dt" sz="half" idx="10"/>
          </p:nvPr>
        </p:nvSpPr>
        <p:spPr/>
        <p:txBody>
          <a:bodyPr/>
          <a:lstStyle/>
          <a:p>
            <a:fld id="{B3456242-FD9B-4A74-BE23-0704E51C434C}" type="datetimeFigureOut">
              <a:rPr lang="en-GB" smtClean="0"/>
              <a:t>14/06/2024</a:t>
            </a:fld>
            <a:endParaRPr lang="en-GB"/>
          </a:p>
        </p:txBody>
      </p:sp>
      <p:sp>
        <p:nvSpPr>
          <p:cNvPr id="5" name="Footer Placeholder 4">
            <a:extLst>
              <a:ext uri="{FF2B5EF4-FFF2-40B4-BE49-F238E27FC236}">
                <a16:creationId xmlns:a16="http://schemas.microsoft.com/office/drawing/2014/main" id="{2A430E6B-713A-48A8-8E8E-80AFFD97F66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F16A7D7-E89B-4024-B156-06950713872B}"/>
              </a:ext>
            </a:extLst>
          </p:cNvPr>
          <p:cNvSpPr>
            <a:spLocks noGrp="1"/>
          </p:cNvSpPr>
          <p:nvPr>
            <p:ph type="sldNum" sz="quarter" idx="12"/>
          </p:nvPr>
        </p:nvSpPr>
        <p:spPr/>
        <p:txBody>
          <a:bodyPr/>
          <a:lstStyle/>
          <a:p>
            <a:fld id="{2BCAED5A-5DD5-4A0F-A1B6-09F8B1FC0F0D}" type="slidenum">
              <a:rPr lang="en-GB" smtClean="0"/>
              <a:t>‹#›</a:t>
            </a:fld>
            <a:endParaRPr lang="en-GB"/>
          </a:p>
        </p:txBody>
      </p:sp>
    </p:spTree>
    <p:extLst>
      <p:ext uri="{BB962C8B-B14F-4D97-AF65-F5344CB8AC3E}">
        <p14:creationId xmlns:p14="http://schemas.microsoft.com/office/powerpoint/2010/main" val="24147648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70C5696-44E7-40E2-85C1-17390B105E75}"/>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871B316-C369-4C86-919D-8042124DD28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01A4A88-1C01-41AD-BE7D-3D94F45CFDD3}"/>
              </a:ext>
            </a:extLst>
          </p:cNvPr>
          <p:cNvSpPr>
            <a:spLocks noGrp="1"/>
          </p:cNvSpPr>
          <p:nvPr>
            <p:ph type="dt" sz="half" idx="10"/>
          </p:nvPr>
        </p:nvSpPr>
        <p:spPr/>
        <p:txBody>
          <a:bodyPr/>
          <a:lstStyle/>
          <a:p>
            <a:fld id="{B3456242-FD9B-4A74-BE23-0704E51C434C}" type="datetimeFigureOut">
              <a:rPr lang="en-GB" smtClean="0"/>
              <a:t>14/06/2024</a:t>
            </a:fld>
            <a:endParaRPr lang="en-GB"/>
          </a:p>
        </p:txBody>
      </p:sp>
      <p:sp>
        <p:nvSpPr>
          <p:cNvPr id="5" name="Footer Placeholder 4">
            <a:extLst>
              <a:ext uri="{FF2B5EF4-FFF2-40B4-BE49-F238E27FC236}">
                <a16:creationId xmlns:a16="http://schemas.microsoft.com/office/drawing/2014/main" id="{6D7BDFA2-C1CD-46FC-A98C-2A12D3ABA64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ADD10B8-3DDC-48B2-8B30-38027740E2B1}"/>
              </a:ext>
            </a:extLst>
          </p:cNvPr>
          <p:cNvSpPr>
            <a:spLocks noGrp="1"/>
          </p:cNvSpPr>
          <p:nvPr>
            <p:ph type="sldNum" sz="quarter" idx="12"/>
          </p:nvPr>
        </p:nvSpPr>
        <p:spPr/>
        <p:txBody>
          <a:bodyPr/>
          <a:lstStyle/>
          <a:p>
            <a:fld id="{2BCAED5A-5DD5-4A0F-A1B6-09F8B1FC0F0D}" type="slidenum">
              <a:rPr lang="en-GB" smtClean="0"/>
              <a:t>‹#›</a:t>
            </a:fld>
            <a:endParaRPr lang="en-GB"/>
          </a:p>
        </p:txBody>
      </p:sp>
    </p:spTree>
    <p:extLst>
      <p:ext uri="{BB962C8B-B14F-4D97-AF65-F5344CB8AC3E}">
        <p14:creationId xmlns:p14="http://schemas.microsoft.com/office/powerpoint/2010/main" val="15455099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5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0693E1-5BDE-4839-862F-1A2A7BB52C04}"/>
              </a:ext>
            </a:extLst>
          </p:cNvPr>
          <p:cNvSpPr>
            <a:spLocks noGrp="1"/>
          </p:cNvSpPr>
          <p:nvPr>
            <p:ph type="ctrTitle"/>
          </p:nvPr>
        </p:nvSpPr>
        <p:spPr>
          <a:xfrm>
            <a:off x="0" y="1640114"/>
            <a:ext cx="12192000" cy="3933371"/>
          </a:xfrm>
        </p:spPr>
        <p:txBody>
          <a:bodyPr anchor="ctr">
            <a:normAutofit/>
          </a:bodyPr>
          <a:lstStyle>
            <a:lvl1pPr algn="ctr">
              <a:defRPr sz="1800" b="1"/>
            </a:lvl1pPr>
          </a:lstStyle>
          <a:p>
            <a:r>
              <a:rPr lang="en-US"/>
              <a:t>Click to edit Master title style</a:t>
            </a:r>
            <a:endParaRPr lang="en-GB"/>
          </a:p>
        </p:txBody>
      </p:sp>
      <p:sp>
        <p:nvSpPr>
          <p:cNvPr id="4" name="Date Placeholder 3">
            <a:extLst>
              <a:ext uri="{FF2B5EF4-FFF2-40B4-BE49-F238E27FC236}">
                <a16:creationId xmlns:a16="http://schemas.microsoft.com/office/drawing/2014/main" id="{5D21A878-5B26-4FAD-9E59-912AB5986D78}"/>
              </a:ext>
            </a:extLst>
          </p:cNvPr>
          <p:cNvSpPr>
            <a:spLocks noGrp="1"/>
          </p:cNvSpPr>
          <p:nvPr>
            <p:ph type="dt" sz="half" idx="10"/>
          </p:nvPr>
        </p:nvSpPr>
        <p:spPr/>
        <p:txBody>
          <a:bodyPr/>
          <a:lstStyle/>
          <a:p>
            <a:endParaRPr lang="en-GB"/>
          </a:p>
        </p:txBody>
      </p:sp>
      <p:sp>
        <p:nvSpPr>
          <p:cNvPr id="5" name="Footer Placeholder 4">
            <a:extLst>
              <a:ext uri="{FF2B5EF4-FFF2-40B4-BE49-F238E27FC236}">
                <a16:creationId xmlns:a16="http://schemas.microsoft.com/office/drawing/2014/main" id="{4B65E08D-53BD-4744-9133-9A151F6473F4}"/>
              </a:ext>
            </a:extLst>
          </p:cNvPr>
          <p:cNvSpPr>
            <a:spLocks noGrp="1"/>
          </p:cNvSpPr>
          <p:nvPr>
            <p:ph type="ftr" sz="quarter" idx="11"/>
          </p:nvPr>
        </p:nvSpPr>
        <p:spPr/>
        <p:txBody>
          <a:bodyPr/>
          <a:lstStyle/>
          <a:p>
            <a:r>
              <a:rPr lang="en-US"/>
              <a:t>FOR MICROSOFT INTERNAL &amp; MANAGED PARTNERS ONLY</a:t>
            </a:r>
            <a:endParaRPr lang="en-GB"/>
          </a:p>
        </p:txBody>
      </p:sp>
      <p:sp>
        <p:nvSpPr>
          <p:cNvPr id="6" name="Slide Number Placeholder 5">
            <a:extLst>
              <a:ext uri="{FF2B5EF4-FFF2-40B4-BE49-F238E27FC236}">
                <a16:creationId xmlns:a16="http://schemas.microsoft.com/office/drawing/2014/main" id="{6D507934-6664-4AC8-95CB-8914A7AD700C}"/>
              </a:ext>
            </a:extLst>
          </p:cNvPr>
          <p:cNvSpPr>
            <a:spLocks noGrp="1"/>
          </p:cNvSpPr>
          <p:nvPr>
            <p:ph type="sldNum" sz="quarter" idx="12"/>
          </p:nvPr>
        </p:nvSpPr>
        <p:spPr/>
        <p:txBody>
          <a:bodyPr/>
          <a:lstStyle/>
          <a:p>
            <a:fld id="{BD9BE37A-1E7F-4D0B-9D7E-C3C1D28A8A72}" type="slidenum">
              <a:rPr lang="en-GB" smtClean="0"/>
              <a:t>‹#›</a:t>
            </a:fld>
            <a:endParaRPr lang="en-GB"/>
          </a:p>
        </p:txBody>
      </p:sp>
    </p:spTree>
    <p:extLst>
      <p:ext uri="{BB962C8B-B14F-4D97-AF65-F5344CB8AC3E}">
        <p14:creationId xmlns:p14="http://schemas.microsoft.com/office/powerpoint/2010/main" val="28483521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F2A233-49F4-4BCE-A165-AC5B91EA3B51}"/>
              </a:ext>
            </a:extLst>
          </p:cNvPr>
          <p:cNvSpPr>
            <a:spLocks noGrp="1"/>
          </p:cNvSpPr>
          <p:nvPr>
            <p:ph type="title"/>
          </p:nvPr>
        </p:nvSpPr>
        <p:spPr>
          <a:xfrm>
            <a:off x="495299" y="188150"/>
            <a:ext cx="9629469" cy="932730"/>
          </a:xfrm>
        </p:spPr>
        <p:txBody>
          <a:bodyPr anchor="ctr">
            <a:normAutofit/>
          </a:bodyPr>
          <a:lstStyle>
            <a:lvl1pPr>
              <a:defRPr sz="2800"/>
            </a:lvl1pPr>
          </a:lstStyle>
          <a:p>
            <a:r>
              <a:rPr lang="en-US"/>
              <a:t>Click to edit Master title style</a:t>
            </a:r>
            <a:endParaRPr lang="en-GB"/>
          </a:p>
        </p:txBody>
      </p:sp>
      <p:sp>
        <p:nvSpPr>
          <p:cNvPr id="4" name="Date Placeholder 3">
            <a:extLst>
              <a:ext uri="{FF2B5EF4-FFF2-40B4-BE49-F238E27FC236}">
                <a16:creationId xmlns:a16="http://schemas.microsoft.com/office/drawing/2014/main" id="{B8493CDE-4182-4542-AABC-DD467D324103}"/>
              </a:ext>
            </a:extLst>
          </p:cNvPr>
          <p:cNvSpPr>
            <a:spLocks noGrp="1"/>
          </p:cNvSpPr>
          <p:nvPr>
            <p:ph type="dt" sz="half" idx="10"/>
          </p:nvPr>
        </p:nvSpPr>
        <p:spPr/>
        <p:txBody>
          <a:bodyPr/>
          <a:lstStyle/>
          <a:p>
            <a:endParaRPr lang="en-GB"/>
          </a:p>
        </p:txBody>
      </p:sp>
      <p:sp>
        <p:nvSpPr>
          <p:cNvPr id="5" name="Footer Placeholder 4">
            <a:extLst>
              <a:ext uri="{FF2B5EF4-FFF2-40B4-BE49-F238E27FC236}">
                <a16:creationId xmlns:a16="http://schemas.microsoft.com/office/drawing/2014/main" id="{8841EB7A-1342-43EF-9040-821164D00AEA}"/>
              </a:ext>
            </a:extLst>
          </p:cNvPr>
          <p:cNvSpPr>
            <a:spLocks noGrp="1"/>
          </p:cNvSpPr>
          <p:nvPr>
            <p:ph type="ftr" sz="quarter" idx="11"/>
          </p:nvPr>
        </p:nvSpPr>
        <p:spPr/>
        <p:txBody>
          <a:bodyPr/>
          <a:lstStyle/>
          <a:p>
            <a:r>
              <a:rPr lang="en-US"/>
              <a:t>FOR MICROSOFT INTERNAL &amp; MANAGED PARTNERS ONLY</a:t>
            </a:r>
            <a:endParaRPr lang="en-GB"/>
          </a:p>
        </p:txBody>
      </p:sp>
      <p:sp>
        <p:nvSpPr>
          <p:cNvPr id="6" name="Slide Number Placeholder 5">
            <a:extLst>
              <a:ext uri="{FF2B5EF4-FFF2-40B4-BE49-F238E27FC236}">
                <a16:creationId xmlns:a16="http://schemas.microsoft.com/office/drawing/2014/main" id="{D043E638-C45D-49F5-9926-E72EDCE7AFD7}"/>
              </a:ext>
            </a:extLst>
          </p:cNvPr>
          <p:cNvSpPr>
            <a:spLocks noGrp="1"/>
          </p:cNvSpPr>
          <p:nvPr>
            <p:ph type="sldNum" sz="quarter" idx="12"/>
          </p:nvPr>
        </p:nvSpPr>
        <p:spPr/>
        <p:txBody>
          <a:bodyPr/>
          <a:lstStyle/>
          <a:p>
            <a:fld id="{BD9BE37A-1E7F-4D0B-9D7E-C3C1D28A8A72}" type="slidenum">
              <a:rPr lang="en-GB" smtClean="0"/>
              <a:t>‹#›</a:t>
            </a:fld>
            <a:endParaRPr lang="en-GB"/>
          </a:p>
        </p:txBody>
      </p:sp>
    </p:spTree>
    <p:extLst>
      <p:ext uri="{BB962C8B-B14F-4D97-AF65-F5344CB8AC3E}">
        <p14:creationId xmlns:p14="http://schemas.microsoft.com/office/powerpoint/2010/main" val="42680440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Blank 2">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12819405"/>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2_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5996" y="620428"/>
            <a:ext cx="11306469" cy="492443"/>
          </a:xfrm>
        </p:spPr>
        <p:txBody>
          <a:bodyPr wrap="square" lIns="0" tIns="0" rIns="0" bIns="0">
            <a:spAutoFit/>
          </a:bodyPr>
          <a:lstStyle>
            <a:lvl1pPr>
              <a:lnSpc>
                <a:spcPct val="100000"/>
              </a:lnSpc>
              <a:defRPr sz="3199" strike="noStrike">
                <a:gradFill>
                  <a:gsLst>
                    <a:gs pos="83000">
                      <a:schemeClr val="tx1"/>
                    </a:gs>
                    <a:gs pos="99000">
                      <a:schemeClr val="tx1"/>
                    </a:gs>
                  </a:gsLst>
                  <a:lin ang="5400000" scaled="1"/>
                </a:gradFill>
              </a:defRPr>
            </a:lvl1pPr>
          </a:lstStyle>
          <a:p>
            <a:r>
              <a:rPr lang="en-US"/>
              <a:t>Title</a:t>
            </a:r>
          </a:p>
        </p:txBody>
      </p:sp>
    </p:spTree>
    <p:extLst>
      <p:ext uri="{BB962C8B-B14F-4D97-AF65-F5344CB8AC3E}">
        <p14:creationId xmlns:p14="http://schemas.microsoft.com/office/powerpoint/2010/main" val="2691589076"/>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ection">
    <p:bg>
      <p:bgPr>
        <a:blipFill dpi="0" rotWithShape="1">
          <a:blip r:embed="rId2">
            <a:lum/>
            <a:extLst>
              <a:ext uri="{837473B0-CC2E-450A-ABE3-18F120FF3D39}">
                <a1611:picAttrSrcUrl xmlns:a1611="http://schemas.microsoft.com/office/drawing/2016/11/main" r:id="rId3"/>
              </a:ext>
            </a:extLst>
          </a:blip>
          <a:srcRect/>
          <a:stretch>
            <a:fillRect t="-8000" b="-8000"/>
          </a:stretch>
        </a:blipFill>
        <a:effectLst/>
      </p:bgPr>
    </p:bg>
    <p:spTree>
      <p:nvGrpSpPr>
        <p:cNvPr id="1" name=""/>
        <p:cNvGrpSpPr/>
        <p:nvPr/>
      </p:nvGrpSpPr>
      <p:grpSpPr>
        <a:xfrm>
          <a:off x="0" y="0"/>
          <a:ext cx="0" cy="0"/>
          <a:chOff x="0" y="0"/>
          <a:chExt cx="0" cy="0"/>
        </a:xfrm>
      </p:grpSpPr>
      <p:sp>
        <p:nvSpPr>
          <p:cNvPr id="4" name="Title 10">
            <a:extLst>
              <a:ext uri="{FF2B5EF4-FFF2-40B4-BE49-F238E27FC236}">
                <a16:creationId xmlns:a16="http://schemas.microsoft.com/office/drawing/2014/main" id="{D6520D5E-9BED-A745-8332-37DB8C41E7C2}"/>
              </a:ext>
            </a:extLst>
          </p:cNvPr>
          <p:cNvSpPr>
            <a:spLocks noGrp="1"/>
          </p:cNvSpPr>
          <p:nvPr>
            <p:ph type="title" hasCustomPrompt="1"/>
          </p:nvPr>
        </p:nvSpPr>
        <p:spPr>
          <a:xfrm>
            <a:off x="1695025" y="3871526"/>
            <a:ext cx="6170863" cy="1211875"/>
          </a:xfrm>
        </p:spPr>
        <p:txBody>
          <a:bodyPr anchor="t" anchorCtr="0">
            <a:noAutofit/>
          </a:bodyPr>
          <a:lstStyle>
            <a:lvl1pPr algn="r">
              <a:defRPr lang="en-US" sz="5000" b="0" kern="1200" spc="-50" baseline="0" dirty="0">
                <a:solidFill>
                  <a:schemeClr val="bg2"/>
                </a:solidFill>
                <a:latin typeface="Segoe Print" panose="02000600000000000000" pitchFamily="2" charset="0"/>
                <a:ea typeface="+mn-ea"/>
                <a:cs typeface="Segoe Print" panose="02000600000000000000" pitchFamily="2" charset="0"/>
              </a:defRPr>
            </a:lvl1pPr>
          </a:lstStyle>
          <a:p>
            <a:r>
              <a:rPr lang="en-US" dirty="0"/>
              <a:t>Click to Edit Section Title</a:t>
            </a:r>
          </a:p>
        </p:txBody>
      </p:sp>
      <p:pic>
        <p:nvPicPr>
          <p:cNvPr id="3" name="Picture 2">
            <a:extLst>
              <a:ext uri="{FF2B5EF4-FFF2-40B4-BE49-F238E27FC236}">
                <a16:creationId xmlns:a16="http://schemas.microsoft.com/office/drawing/2014/main" id="{C3DDEAA6-5793-4169-9333-2DCBF0E88EB3}"/>
              </a:ext>
            </a:extLst>
          </p:cNvPr>
          <p:cNvPicPr>
            <a:picLocks noChangeAspect="1"/>
          </p:cNvPicPr>
          <p:nvPr userDrawn="1"/>
        </p:nvPicPr>
        <p:blipFill>
          <a:blip r:embed="rId4" cstate="email">
            <a:extLst>
              <a:ext uri="{28A0092B-C50C-407E-A947-70E740481C1C}">
                <a14:useLocalDpi xmlns:a14="http://schemas.microsoft.com/office/drawing/2010/main" val="0"/>
              </a:ext>
            </a:extLst>
          </a:blip>
          <a:srcRect/>
          <a:stretch/>
        </p:blipFill>
        <p:spPr>
          <a:xfrm>
            <a:off x="144962" y="6017537"/>
            <a:ext cx="1278767" cy="710689"/>
          </a:xfrm>
          <a:prstGeom prst="rect">
            <a:avLst/>
          </a:prstGeom>
        </p:spPr>
      </p:pic>
    </p:spTree>
    <p:extLst>
      <p:ext uri="{BB962C8B-B14F-4D97-AF65-F5344CB8AC3E}">
        <p14:creationId xmlns:p14="http://schemas.microsoft.com/office/powerpoint/2010/main" val="420208290"/>
      </p:ext>
    </p:extLst>
  </p:cSld>
  <p:clrMapOvr>
    <a:masterClrMapping/>
  </p:clrMapOvr>
  <mc:AlternateContent xmlns:mc="http://schemas.openxmlformats.org/markup-compatibility/2006" xmlns:p14="http://schemas.microsoft.com/office/powerpoint/2010/main">
    <mc:Choice Requires="p14">
      <p:transition spd="slow" p14:dur="1500" advClick="0" advTm="3000">
        <p14:reveal/>
      </p:transition>
    </mc:Choice>
    <mc:Fallback xmlns="">
      <p:transition xmlns:p14="http://schemas.microsoft.com/office/powerpoint/2010/main" spd="slow" advClick="0" advTm="3000">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no content">
    <p:bg>
      <p:bgPr>
        <a:blipFill dpi="0" rotWithShape="1">
          <a:blip r:embed="rId2">
            <a:lum/>
            <a:extLst>
              <a:ext uri="{837473B0-CC2E-450A-ABE3-18F120FF3D39}">
                <a1611:picAttrSrcUrl xmlns:a1611="http://schemas.microsoft.com/office/drawing/2016/11/main" r:id="rId3"/>
              </a:ext>
            </a:extLst>
          </a:blip>
          <a:srcRect/>
          <a:stretch>
            <a:fillRect t="-8000" b="-8000"/>
          </a:stretch>
        </a:blipFill>
        <a:effectLst/>
      </p:bgPr>
    </p:bg>
    <p:spTree>
      <p:nvGrpSpPr>
        <p:cNvPr id="1" name=""/>
        <p:cNvGrpSpPr/>
        <p:nvPr/>
      </p:nvGrpSpPr>
      <p:grpSpPr>
        <a:xfrm>
          <a:off x="0" y="0"/>
          <a:ext cx="0" cy="0"/>
          <a:chOff x="0" y="0"/>
          <a:chExt cx="0" cy="0"/>
        </a:xfrm>
      </p:grpSpPr>
      <p:sp>
        <p:nvSpPr>
          <p:cNvPr id="8" name="Title 10">
            <a:extLst>
              <a:ext uri="{FF2B5EF4-FFF2-40B4-BE49-F238E27FC236}">
                <a16:creationId xmlns:a16="http://schemas.microsoft.com/office/drawing/2014/main" id="{967D84CF-C613-3244-B340-2D5874A92539}"/>
              </a:ext>
            </a:extLst>
          </p:cNvPr>
          <p:cNvSpPr>
            <a:spLocks noGrp="1"/>
          </p:cNvSpPr>
          <p:nvPr>
            <p:ph type="title" hasCustomPrompt="1"/>
          </p:nvPr>
        </p:nvSpPr>
        <p:spPr>
          <a:xfrm>
            <a:off x="963315" y="689868"/>
            <a:ext cx="10534994" cy="630774"/>
          </a:xfrm>
        </p:spPr>
        <p:txBody>
          <a:bodyPr anchor="t" anchorCtr="0">
            <a:noAutofit/>
          </a:bodyPr>
          <a:lstStyle>
            <a:lvl1pPr algn="l">
              <a:defRPr lang="en-US" sz="4400" b="0" kern="1200" spc="-50" baseline="0" dirty="0">
                <a:solidFill>
                  <a:schemeClr val="tx2"/>
                </a:solidFill>
                <a:latin typeface="Segoe Print" panose="02000600000000000000" pitchFamily="2" charset="0"/>
                <a:ea typeface="+mn-ea"/>
                <a:cs typeface="Segoe Print" panose="02000600000000000000" pitchFamily="2" charset="0"/>
              </a:defRPr>
            </a:lvl1pPr>
          </a:lstStyle>
          <a:p>
            <a:r>
              <a:rPr lang="en-US" dirty="0"/>
              <a:t>Click to Edit Master Title</a:t>
            </a:r>
          </a:p>
        </p:txBody>
      </p:sp>
      <p:sp>
        <p:nvSpPr>
          <p:cNvPr id="18" name="TextBox 17">
            <a:extLst>
              <a:ext uri="{FF2B5EF4-FFF2-40B4-BE49-F238E27FC236}">
                <a16:creationId xmlns:a16="http://schemas.microsoft.com/office/drawing/2014/main" id="{45F37C75-16F2-C248-8168-FC7223EAB981}"/>
              </a:ext>
            </a:extLst>
          </p:cNvPr>
          <p:cNvSpPr txBox="1"/>
          <p:nvPr userDrawn="1"/>
        </p:nvSpPr>
        <p:spPr>
          <a:xfrm>
            <a:off x="11154840" y="6366072"/>
            <a:ext cx="480185" cy="323165"/>
          </a:xfrm>
          <a:prstGeom prst="rect">
            <a:avLst/>
          </a:prstGeom>
          <a:noFill/>
        </p:spPr>
        <p:txBody>
          <a:bodyPr wrap="square" rtlCol="0">
            <a:spAutoFit/>
          </a:bodyPr>
          <a:lstStyle/>
          <a:p>
            <a:pPr algn="r"/>
            <a:fld id="{D56D3B62-CF89-3F43-9704-7BBB31575498}" type="slidenum">
              <a:rPr lang="en-US" sz="1500" b="1" spc="-50" smtClean="0">
                <a:solidFill>
                  <a:schemeClr val="accent1"/>
                </a:solidFill>
              </a:rPr>
              <a:pPr algn="r"/>
              <a:t>‹#›</a:t>
            </a:fld>
            <a:endParaRPr lang="en-US" sz="1500" b="1" spc="-50" dirty="0">
              <a:solidFill>
                <a:schemeClr val="accent1"/>
              </a:solidFill>
            </a:endParaRPr>
          </a:p>
        </p:txBody>
      </p:sp>
    </p:spTree>
    <p:extLst>
      <p:ext uri="{BB962C8B-B14F-4D97-AF65-F5344CB8AC3E}">
        <p14:creationId xmlns:p14="http://schemas.microsoft.com/office/powerpoint/2010/main" val="206340944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extLst>
    <p:ext uri="{DCECCB84-F9BA-43D5-87BE-67443E8EF086}">
      <p15:sldGuideLst xmlns:p15="http://schemas.microsoft.com/office/powerpoint/2012/main">
        <p15:guide id="1" orient="horz" pos="4320">
          <p15:clr>
            <a:srgbClr val="FBAE40"/>
          </p15:clr>
        </p15:guide>
        <p15:guide id="2" pos="7678">
          <p15:clr>
            <a:srgbClr val="FBAE40"/>
          </p15:clr>
        </p15:guide>
        <p15:guide id="3" orient="horz" pos="856">
          <p15:clr>
            <a:srgbClr val="FBAE40"/>
          </p15:clr>
        </p15:guide>
        <p15:guide id="4" pos="120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 column">
    <p:bg>
      <p:bgPr>
        <a:blipFill dpi="0" rotWithShape="1">
          <a:blip r:embed="rId2">
            <a:lum/>
            <a:extLst>
              <a:ext uri="{837473B0-CC2E-450A-ABE3-18F120FF3D39}">
                <a1611:picAttrSrcUrl xmlns:a1611="http://schemas.microsoft.com/office/drawing/2016/11/main" r:id="rId3"/>
              </a:ext>
            </a:extLst>
          </a:blip>
          <a:srcRect/>
          <a:stretch>
            <a:fillRect t="-8000" b="-8000"/>
          </a:stretch>
        </a:blipFill>
        <a:effectLst/>
      </p:bgPr>
    </p:bg>
    <p:spTree>
      <p:nvGrpSpPr>
        <p:cNvPr id="1" name=""/>
        <p:cNvGrpSpPr/>
        <p:nvPr/>
      </p:nvGrpSpPr>
      <p:grpSpPr>
        <a:xfrm>
          <a:off x="0" y="0"/>
          <a:ext cx="0" cy="0"/>
          <a:chOff x="0" y="0"/>
          <a:chExt cx="0" cy="0"/>
        </a:xfrm>
      </p:grpSpPr>
      <p:sp>
        <p:nvSpPr>
          <p:cNvPr id="8" name="Title 10">
            <a:extLst>
              <a:ext uri="{FF2B5EF4-FFF2-40B4-BE49-F238E27FC236}">
                <a16:creationId xmlns:a16="http://schemas.microsoft.com/office/drawing/2014/main" id="{967D84CF-C613-3244-B340-2D5874A92539}"/>
              </a:ext>
            </a:extLst>
          </p:cNvPr>
          <p:cNvSpPr>
            <a:spLocks noGrp="1"/>
          </p:cNvSpPr>
          <p:nvPr>
            <p:ph type="title" hasCustomPrompt="1"/>
          </p:nvPr>
        </p:nvSpPr>
        <p:spPr>
          <a:xfrm>
            <a:off x="963315" y="689868"/>
            <a:ext cx="10148659" cy="630774"/>
          </a:xfrm>
        </p:spPr>
        <p:txBody>
          <a:bodyPr anchor="t" anchorCtr="0">
            <a:noAutofit/>
          </a:bodyPr>
          <a:lstStyle>
            <a:lvl1pPr algn="l">
              <a:defRPr lang="en-US" sz="4400" b="0" kern="1200" spc="-50" baseline="0" dirty="0">
                <a:solidFill>
                  <a:schemeClr val="tx2"/>
                </a:solidFill>
                <a:latin typeface="Segoe Print" panose="02000600000000000000" pitchFamily="2" charset="0"/>
                <a:ea typeface="+mn-ea"/>
                <a:cs typeface="Segoe Print" panose="02000600000000000000" pitchFamily="2" charset="0"/>
              </a:defRPr>
            </a:lvl1pPr>
          </a:lstStyle>
          <a:p>
            <a:r>
              <a:rPr lang="en-US" dirty="0"/>
              <a:t>Click to Edit Master Title</a:t>
            </a:r>
          </a:p>
        </p:txBody>
      </p:sp>
      <p:sp>
        <p:nvSpPr>
          <p:cNvPr id="11" name="Content Placeholder 10">
            <a:extLst>
              <a:ext uri="{FF2B5EF4-FFF2-40B4-BE49-F238E27FC236}">
                <a16:creationId xmlns:a16="http://schemas.microsoft.com/office/drawing/2014/main" id="{72F4E7BC-B05C-D047-AA25-706934CCE630}"/>
              </a:ext>
            </a:extLst>
          </p:cNvPr>
          <p:cNvSpPr>
            <a:spLocks noGrp="1"/>
          </p:cNvSpPr>
          <p:nvPr>
            <p:ph sz="quarter" idx="14"/>
          </p:nvPr>
        </p:nvSpPr>
        <p:spPr>
          <a:xfrm>
            <a:off x="963070" y="1923257"/>
            <a:ext cx="10149149" cy="4293348"/>
          </a:xfrm>
        </p:spPr>
        <p:txBody>
          <a:bodyPr>
            <a:noAutofit/>
          </a:bodyPr>
          <a:lstStyle>
            <a:lvl1pPr>
              <a:lnSpc>
                <a:spcPct val="100000"/>
              </a:lnSpc>
              <a:spcAft>
                <a:spcPts val="300"/>
              </a:spcAft>
              <a:defRPr b="0">
                <a:latin typeface="Segoe Print" panose="02000600000000000000" pitchFamily="2" charset="0"/>
              </a:defRPr>
            </a:lvl1pPr>
            <a:lvl2pPr>
              <a:lnSpc>
                <a:spcPct val="100000"/>
              </a:lnSpc>
              <a:spcBef>
                <a:spcPts val="800"/>
              </a:spcBef>
              <a:spcAft>
                <a:spcPts val="300"/>
              </a:spcAft>
              <a:defRPr>
                <a:latin typeface="Segoe Print" panose="02000600000000000000" pitchFamily="2" charset="0"/>
              </a:defRPr>
            </a:lvl2pPr>
            <a:lvl3pPr>
              <a:lnSpc>
                <a:spcPct val="100000"/>
              </a:lnSpc>
              <a:spcAft>
                <a:spcPts val="300"/>
              </a:spcAft>
              <a:defRPr>
                <a:latin typeface="Segoe Print" panose="02000600000000000000" pitchFamily="2" charset="0"/>
              </a:defRPr>
            </a:lvl3pPr>
            <a:lvl4pPr>
              <a:lnSpc>
                <a:spcPct val="100000"/>
              </a:lnSpc>
              <a:spcBef>
                <a:spcPts val="500"/>
              </a:spcBef>
              <a:spcAft>
                <a:spcPts val="300"/>
              </a:spcAft>
              <a:defRPr>
                <a:latin typeface="Segoe Print" panose="02000600000000000000" pitchFamily="2" charset="0"/>
              </a:defRPr>
            </a:lvl4pPr>
            <a:lvl5pPr>
              <a:defRPr>
                <a:latin typeface="Segoe Print" panose="02000600000000000000" pitchFamily="2"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extBox 12">
            <a:extLst>
              <a:ext uri="{FF2B5EF4-FFF2-40B4-BE49-F238E27FC236}">
                <a16:creationId xmlns:a16="http://schemas.microsoft.com/office/drawing/2014/main" id="{463C4B8A-86F2-AE44-9AC2-CAA171BCE94B}"/>
              </a:ext>
            </a:extLst>
          </p:cNvPr>
          <p:cNvSpPr txBox="1"/>
          <p:nvPr userDrawn="1"/>
        </p:nvSpPr>
        <p:spPr>
          <a:xfrm>
            <a:off x="11154840" y="6366072"/>
            <a:ext cx="480185" cy="323165"/>
          </a:xfrm>
          <a:prstGeom prst="rect">
            <a:avLst/>
          </a:prstGeom>
          <a:noFill/>
        </p:spPr>
        <p:txBody>
          <a:bodyPr wrap="square" rtlCol="0">
            <a:spAutoFit/>
          </a:bodyPr>
          <a:lstStyle/>
          <a:p>
            <a:pPr algn="r"/>
            <a:fld id="{D56D3B62-CF89-3F43-9704-7BBB31575498}" type="slidenum">
              <a:rPr lang="en-US" sz="1500" b="1" spc="-50" smtClean="0">
                <a:solidFill>
                  <a:schemeClr val="accent1"/>
                </a:solidFill>
              </a:rPr>
              <a:pPr algn="r"/>
              <a:t>‹#›</a:t>
            </a:fld>
            <a:endParaRPr lang="en-US" sz="1500" b="1" spc="-50" dirty="0">
              <a:solidFill>
                <a:schemeClr val="accent1"/>
              </a:solidFill>
            </a:endParaRPr>
          </a:p>
        </p:txBody>
      </p:sp>
    </p:spTree>
    <p:extLst>
      <p:ext uri="{BB962C8B-B14F-4D97-AF65-F5344CB8AC3E}">
        <p14:creationId xmlns:p14="http://schemas.microsoft.com/office/powerpoint/2010/main" val="25184429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column content">
    <p:bg>
      <p:bgPr>
        <a:blipFill dpi="0" rotWithShape="1">
          <a:blip r:embed="rId2">
            <a:lum/>
            <a:extLst>
              <a:ext uri="{837473B0-CC2E-450A-ABE3-18F120FF3D39}">
                <a1611:picAttrSrcUrl xmlns:a1611="http://schemas.microsoft.com/office/drawing/2016/11/main" r:id="rId3"/>
              </a:ext>
            </a:extLst>
          </a:blip>
          <a:srcRect/>
          <a:stretch>
            <a:fillRect t="-8000" b="-8000"/>
          </a:stretch>
        </a:blipFill>
        <a:effectLst/>
      </p:bgPr>
    </p:bg>
    <p:spTree>
      <p:nvGrpSpPr>
        <p:cNvPr id="1" name=""/>
        <p:cNvGrpSpPr/>
        <p:nvPr/>
      </p:nvGrpSpPr>
      <p:grpSpPr>
        <a:xfrm>
          <a:off x="0" y="0"/>
          <a:ext cx="0" cy="0"/>
          <a:chOff x="0" y="0"/>
          <a:chExt cx="0" cy="0"/>
        </a:xfrm>
      </p:grpSpPr>
      <p:sp>
        <p:nvSpPr>
          <p:cNvPr id="5" name="Title 10">
            <a:extLst>
              <a:ext uri="{FF2B5EF4-FFF2-40B4-BE49-F238E27FC236}">
                <a16:creationId xmlns:a16="http://schemas.microsoft.com/office/drawing/2014/main" id="{E31B0AD6-5C85-CD48-BA19-D8019DD5395E}"/>
              </a:ext>
            </a:extLst>
          </p:cNvPr>
          <p:cNvSpPr>
            <a:spLocks noGrp="1"/>
          </p:cNvSpPr>
          <p:nvPr>
            <p:ph type="title" hasCustomPrompt="1"/>
          </p:nvPr>
        </p:nvSpPr>
        <p:spPr>
          <a:xfrm>
            <a:off x="963315" y="689868"/>
            <a:ext cx="10148659" cy="630774"/>
          </a:xfrm>
        </p:spPr>
        <p:txBody>
          <a:bodyPr anchor="t" anchorCtr="0">
            <a:noAutofit/>
          </a:bodyPr>
          <a:lstStyle>
            <a:lvl1pPr algn="l">
              <a:defRPr lang="en-US" sz="4400" b="0" kern="1200" spc="-50" baseline="0" dirty="0">
                <a:solidFill>
                  <a:schemeClr val="tx2"/>
                </a:solidFill>
                <a:latin typeface="Segoe Print" panose="02000600000000000000" pitchFamily="2" charset="0"/>
                <a:ea typeface="+mn-ea"/>
                <a:cs typeface="Segoe Print" panose="02000600000000000000" pitchFamily="2" charset="0"/>
              </a:defRPr>
            </a:lvl1pPr>
          </a:lstStyle>
          <a:p>
            <a:r>
              <a:rPr lang="en-US" dirty="0"/>
              <a:t>Click to Edit Master Title</a:t>
            </a:r>
          </a:p>
        </p:txBody>
      </p:sp>
      <p:sp>
        <p:nvSpPr>
          <p:cNvPr id="6" name="Content Placeholder 10">
            <a:extLst>
              <a:ext uri="{FF2B5EF4-FFF2-40B4-BE49-F238E27FC236}">
                <a16:creationId xmlns:a16="http://schemas.microsoft.com/office/drawing/2014/main" id="{E5BECAC0-E236-C440-A0BE-333B9C5EFA1D}"/>
              </a:ext>
            </a:extLst>
          </p:cNvPr>
          <p:cNvSpPr>
            <a:spLocks noGrp="1"/>
          </p:cNvSpPr>
          <p:nvPr>
            <p:ph sz="quarter" idx="14"/>
          </p:nvPr>
        </p:nvSpPr>
        <p:spPr>
          <a:xfrm>
            <a:off x="963070" y="1923257"/>
            <a:ext cx="4970044" cy="4293348"/>
          </a:xfrm>
        </p:spPr>
        <p:txBody>
          <a:bodyPr>
            <a:noAutofit/>
          </a:bodyPr>
          <a:lstStyle>
            <a:lvl1pPr>
              <a:lnSpc>
                <a:spcPct val="100000"/>
              </a:lnSpc>
              <a:defRPr lang="en-US" sz="2400" b="0" kern="1200" dirty="0" smtClean="0">
                <a:solidFill>
                  <a:schemeClr val="tx2"/>
                </a:solidFill>
                <a:effectLst/>
                <a:latin typeface="Segoe Print" panose="02000600000000000000" pitchFamily="2" charset="0"/>
                <a:ea typeface="+mn-ea"/>
                <a:cs typeface="+mn-cs"/>
              </a:defRPr>
            </a:lvl1pPr>
            <a:lvl2pPr marL="685663" indent="-228555">
              <a:defRPr lang="en-US" sz="1800" kern="1200" dirty="0" smtClean="0">
                <a:solidFill>
                  <a:schemeClr val="tx2"/>
                </a:solidFill>
                <a:effectLst/>
                <a:latin typeface="Segoe Print" panose="02000600000000000000" pitchFamily="2" charset="0"/>
                <a:ea typeface="+mn-ea"/>
                <a:cs typeface="+mn-cs"/>
              </a:defRPr>
            </a:lvl2pPr>
            <a:lvl3pPr marL="1142772" indent="-228555">
              <a:defRPr lang="en-US" sz="1600" kern="1200" dirty="0" smtClean="0">
                <a:solidFill>
                  <a:schemeClr val="tx2"/>
                </a:solidFill>
                <a:effectLst/>
                <a:latin typeface="Segoe Print" panose="02000600000000000000" pitchFamily="2" charset="0"/>
                <a:ea typeface="+mn-ea"/>
                <a:cs typeface="+mn-cs"/>
              </a:defRPr>
            </a:lvl3pPr>
            <a:lvl4pPr marL="1599880" indent="-228555">
              <a:defRPr lang="en-US" sz="1500" kern="1200" dirty="0" smtClean="0">
                <a:solidFill>
                  <a:schemeClr val="tx2"/>
                </a:solidFill>
                <a:effectLst/>
                <a:latin typeface="Segoe Print" panose="02000600000000000000" pitchFamily="2" charset="0"/>
                <a:ea typeface="+mn-ea"/>
                <a:cs typeface="+mn-cs"/>
              </a:defRPr>
            </a:lvl4pPr>
            <a:lvl5pPr>
              <a:defRPr sz="1500">
                <a:latin typeface="Segoe Print" panose="02000600000000000000" pitchFamily="2"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10">
            <a:extLst>
              <a:ext uri="{FF2B5EF4-FFF2-40B4-BE49-F238E27FC236}">
                <a16:creationId xmlns:a16="http://schemas.microsoft.com/office/drawing/2014/main" id="{4E4BFDC8-040C-B048-B786-EE299DD324A8}"/>
              </a:ext>
            </a:extLst>
          </p:cNvPr>
          <p:cNvSpPr>
            <a:spLocks noGrp="1"/>
          </p:cNvSpPr>
          <p:nvPr>
            <p:ph sz="quarter" idx="15"/>
          </p:nvPr>
        </p:nvSpPr>
        <p:spPr>
          <a:xfrm>
            <a:off x="6377728" y="1923257"/>
            <a:ext cx="4970044" cy="4293348"/>
          </a:xfrm>
        </p:spPr>
        <p:txBody>
          <a:bodyPr>
            <a:noAutofit/>
          </a:bodyPr>
          <a:lstStyle>
            <a:lvl1pPr>
              <a:lnSpc>
                <a:spcPct val="100000"/>
              </a:lnSpc>
              <a:defRPr lang="en-US" sz="2400" b="0" kern="1200" dirty="0" smtClean="0">
                <a:solidFill>
                  <a:schemeClr val="tx2"/>
                </a:solidFill>
                <a:effectLst/>
                <a:latin typeface="Segoe Print" panose="02000600000000000000" pitchFamily="2" charset="0"/>
                <a:ea typeface="+mn-ea"/>
                <a:cs typeface="+mn-cs"/>
              </a:defRPr>
            </a:lvl1pPr>
            <a:lvl2pPr marL="685663" indent="-228555">
              <a:defRPr lang="en-US" sz="1800" kern="1200" dirty="0" smtClean="0">
                <a:solidFill>
                  <a:schemeClr val="tx2"/>
                </a:solidFill>
                <a:effectLst/>
                <a:latin typeface="Segoe Print" panose="02000600000000000000" pitchFamily="2" charset="0"/>
                <a:ea typeface="+mn-ea"/>
                <a:cs typeface="+mn-cs"/>
              </a:defRPr>
            </a:lvl2pPr>
            <a:lvl3pPr marL="1142772" indent="-228555">
              <a:defRPr lang="en-US" sz="1600" kern="1200" dirty="0" smtClean="0">
                <a:solidFill>
                  <a:schemeClr val="tx2"/>
                </a:solidFill>
                <a:effectLst/>
                <a:latin typeface="Segoe Print" panose="02000600000000000000" pitchFamily="2" charset="0"/>
                <a:ea typeface="+mn-ea"/>
                <a:cs typeface="+mn-cs"/>
              </a:defRPr>
            </a:lvl3pPr>
            <a:lvl4pPr marL="1599880" indent="-228555">
              <a:defRPr lang="en-US" sz="1500" kern="1200" dirty="0" smtClean="0">
                <a:solidFill>
                  <a:schemeClr val="tx2"/>
                </a:solidFill>
                <a:effectLst/>
                <a:latin typeface="Segoe Print" panose="02000600000000000000" pitchFamily="2" charset="0"/>
                <a:ea typeface="+mn-ea"/>
                <a:cs typeface="+mn-cs"/>
              </a:defRPr>
            </a:lvl4pPr>
            <a:lvl5pPr>
              <a:defRPr sz="1500">
                <a:latin typeface="Segoe Print" panose="02000600000000000000" pitchFamily="2"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TextBox 18">
            <a:extLst>
              <a:ext uri="{FF2B5EF4-FFF2-40B4-BE49-F238E27FC236}">
                <a16:creationId xmlns:a16="http://schemas.microsoft.com/office/drawing/2014/main" id="{B96606B9-A1FB-324F-B314-7C4238D0F508}"/>
              </a:ext>
            </a:extLst>
          </p:cNvPr>
          <p:cNvSpPr txBox="1"/>
          <p:nvPr userDrawn="1"/>
        </p:nvSpPr>
        <p:spPr>
          <a:xfrm>
            <a:off x="11154840" y="6366072"/>
            <a:ext cx="480185" cy="323165"/>
          </a:xfrm>
          <a:prstGeom prst="rect">
            <a:avLst/>
          </a:prstGeom>
          <a:noFill/>
        </p:spPr>
        <p:txBody>
          <a:bodyPr wrap="square" rtlCol="0">
            <a:spAutoFit/>
          </a:bodyPr>
          <a:lstStyle/>
          <a:p>
            <a:pPr algn="r"/>
            <a:fld id="{D56D3B62-CF89-3F43-9704-7BBB31575498}" type="slidenum">
              <a:rPr lang="en-US" sz="1500" b="1" spc="-50" smtClean="0">
                <a:solidFill>
                  <a:schemeClr val="accent1"/>
                </a:solidFill>
              </a:rPr>
              <a:pPr algn="r"/>
              <a:t>‹#›</a:t>
            </a:fld>
            <a:endParaRPr lang="en-US" sz="1500" b="1" spc="-50" dirty="0">
              <a:solidFill>
                <a:schemeClr val="accent1"/>
              </a:solidFill>
            </a:endParaRPr>
          </a:p>
        </p:txBody>
      </p:sp>
    </p:spTree>
    <p:extLst>
      <p:ext uri="{BB962C8B-B14F-4D97-AF65-F5344CB8AC3E}">
        <p14:creationId xmlns:p14="http://schemas.microsoft.com/office/powerpoint/2010/main" val="259138922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C40123-A59C-4EB7-B7D7-A154A758F33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4A8EE35-19BC-4CEF-81B5-45C3E755D29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E92D827-4F63-40AA-8CDC-4BE493EFAED7}"/>
              </a:ext>
            </a:extLst>
          </p:cNvPr>
          <p:cNvSpPr>
            <a:spLocks noGrp="1"/>
          </p:cNvSpPr>
          <p:nvPr>
            <p:ph type="dt" sz="half" idx="10"/>
          </p:nvPr>
        </p:nvSpPr>
        <p:spPr/>
        <p:txBody>
          <a:bodyPr/>
          <a:lstStyle/>
          <a:p>
            <a:fld id="{B3456242-FD9B-4A74-BE23-0704E51C434C}" type="datetimeFigureOut">
              <a:rPr lang="en-GB" smtClean="0"/>
              <a:t>14/06/2024</a:t>
            </a:fld>
            <a:endParaRPr lang="en-GB"/>
          </a:p>
        </p:txBody>
      </p:sp>
      <p:sp>
        <p:nvSpPr>
          <p:cNvPr id="5" name="Footer Placeholder 4">
            <a:extLst>
              <a:ext uri="{FF2B5EF4-FFF2-40B4-BE49-F238E27FC236}">
                <a16:creationId xmlns:a16="http://schemas.microsoft.com/office/drawing/2014/main" id="{92DE881B-6DDA-4A4D-BCAD-35F76633323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64FCA5B-BDB9-49E5-9EEE-1772523E423C}"/>
              </a:ext>
            </a:extLst>
          </p:cNvPr>
          <p:cNvSpPr>
            <a:spLocks noGrp="1"/>
          </p:cNvSpPr>
          <p:nvPr>
            <p:ph type="sldNum" sz="quarter" idx="12"/>
          </p:nvPr>
        </p:nvSpPr>
        <p:spPr/>
        <p:txBody>
          <a:bodyPr/>
          <a:lstStyle/>
          <a:p>
            <a:fld id="{2BCAED5A-5DD5-4A0F-A1B6-09F8B1FC0F0D}" type="slidenum">
              <a:rPr lang="en-GB" smtClean="0"/>
              <a:t>‹#›</a:t>
            </a:fld>
            <a:endParaRPr lang="en-GB"/>
          </a:p>
        </p:txBody>
      </p:sp>
    </p:spTree>
    <p:extLst>
      <p:ext uri="{BB962C8B-B14F-4D97-AF65-F5344CB8AC3E}">
        <p14:creationId xmlns:p14="http://schemas.microsoft.com/office/powerpoint/2010/main" val="364301508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Blank">
    <p:bg>
      <p:bgPr>
        <a:blipFill dpi="0" rotWithShape="1">
          <a:blip r:embed="rId2">
            <a:lum/>
            <a:extLst>
              <a:ext uri="{837473B0-CC2E-450A-ABE3-18F120FF3D39}">
                <a1611:picAttrSrcUrl xmlns:a1611="http://schemas.microsoft.com/office/drawing/2016/11/main" r:id="rId3"/>
              </a:ext>
            </a:extLst>
          </a:blip>
          <a:srcRect/>
          <a:stretch>
            <a:fillRect t="-8000" b="-8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4553460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hf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questions">
    <p:bg>
      <p:bgPr>
        <a:blipFill dpi="0" rotWithShape="1">
          <a:blip r:embed="rId2">
            <a:lum/>
            <a:extLst>
              <a:ext uri="{837473B0-CC2E-450A-ABE3-18F120FF3D39}">
                <a1611:picAttrSrcUrl xmlns:a1611="http://schemas.microsoft.com/office/drawing/2016/11/main" r:id="rId3"/>
              </a:ext>
            </a:extLst>
          </a:blip>
          <a:srcRect/>
          <a:stretch>
            <a:fillRect t="-8000" b="-8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00F1A3-6938-D24F-B68D-52CD80D73949}"/>
              </a:ext>
            </a:extLst>
          </p:cNvPr>
          <p:cNvSpPr>
            <a:spLocks noGrp="1"/>
          </p:cNvSpPr>
          <p:nvPr>
            <p:ph type="title" hasCustomPrompt="1"/>
          </p:nvPr>
        </p:nvSpPr>
        <p:spPr>
          <a:xfrm>
            <a:off x="3076875" y="3871526"/>
            <a:ext cx="7710908" cy="796339"/>
          </a:xfrm>
        </p:spPr>
        <p:txBody>
          <a:bodyPr anchor="t" anchorCtr="0">
            <a:noAutofit/>
          </a:bodyPr>
          <a:lstStyle>
            <a:lvl1pPr algn="l">
              <a:defRPr lang="en-US" sz="5000" kern="1200" dirty="0">
                <a:solidFill>
                  <a:schemeClr val="bg2"/>
                </a:solidFill>
                <a:latin typeface="Segoe Print" panose="02000600000000000000" pitchFamily="2" charset="0"/>
                <a:ea typeface="+mj-ea"/>
                <a:cs typeface="+mj-cs"/>
              </a:defRPr>
            </a:lvl1pPr>
          </a:lstStyle>
          <a:p>
            <a:r>
              <a:rPr lang="en-US" dirty="0"/>
              <a:t>Click to add text</a:t>
            </a:r>
          </a:p>
        </p:txBody>
      </p:sp>
      <p:sp>
        <p:nvSpPr>
          <p:cNvPr id="5" name="Text Placeholder 4">
            <a:extLst>
              <a:ext uri="{FF2B5EF4-FFF2-40B4-BE49-F238E27FC236}">
                <a16:creationId xmlns:a16="http://schemas.microsoft.com/office/drawing/2014/main" id="{9C650C28-92BB-5D4B-9F30-0D7ADE700E3C}"/>
              </a:ext>
            </a:extLst>
          </p:cNvPr>
          <p:cNvSpPr>
            <a:spLocks noGrp="1"/>
          </p:cNvSpPr>
          <p:nvPr>
            <p:ph type="body" sz="quarter" idx="12" hasCustomPrompt="1"/>
          </p:nvPr>
        </p:nvSpPr>
        <p:spPr>
          <a:xfrm>
            <a:off x="3076875" y="4782619"/>
            <a:ext cx="7465954" cy="811608"/>
          </a:xfrm>
        </p:spPr>
        <p:txBody>
          <a:bodyPr>
            <a:noAutofit/>
          </a:bodyPr>
          <a:lstStyle>
            <a:lvl1pPr marL="0" indent="0" algn="l">
              <a:buNone/>
              <a:defRPr sz="2000">
                <a:solidFill>
                  <a:schemeClr val="bg2"/>
                </a:solidFill>
                <a:latin typeface="Segoe Print" panose="02000600000000000000" pitchFamily="2" charset="0"/>
              </a:defRPr>
            </a:lvl1pPr>
            <a:lvl2pPr marL="457109" indent="0" algn="ctr">
              <a:buNone/>
              <a:defRPr sz="1500">
                <a:solidFill>
                  <a:schemeClr val="accent1"/>
                </a:solidFill>
              </a:defRPr>
            </a:lvl2pPr>
            <a:lvl3pPr marL="914217" indent="0" algn="ctr">
              <a:buNone/>
              <a:defRPr sz="1500">
                <a:solidFill>
                  <a:schemeClr val="accent1"/>
                </a:solidFill>
              </a:defRPr>
            </a:lvl3pPr>
            <a:lvl4pPr marL="1371326" indent="0" algn="ctr">
              <a:buNone/>
              <a:defRPr sz="1500">
                <a:solidFill>
                  <a:schemeClr val="accent1"/>
                </a:solidFill>
              </a:defRPr>
            </a:lvl4pPr>
            <a:lvl5pPr marL="1828434" indent="0" algn="ctr">
              <a:buNone/>
              <a:defRPr sz="1500">
                <a:solidFill>
                  <a:schemeClr val="accent1"/>
                </a:solidFill>
              </a:defRPr>
            </a:lvl5pPr>
          </a:lstStyle>
          <a:p>
            <a:pPr lvl="0"/>
            <a:r>
              <a:rPr lang="en-US" dirty="0"/>
              <a:t>CLICK TO EDIT MASTER TEXT STYLES</a:t>
            </a:r>
          </a:p>
        </p:txBody>
      </p:sp>
      <p:pic>
        <p:nvPicPr>
          <p:cNvPr id="9" name="Picture 8">
            <a:extLst>
              <a:ext uri="{FF2B5EF4-FFF2-40B4-BE49-F238E27FC236}">
                <a16:creationId xmlns:a16="http://schemas.microsoft.com/office/drawing/2014/main" id="{D4DABB93-6964-6044-9632-0AADBB908162}"/>
              </a:ext>
            </a:extLst>
          </p:cNvPr>
          <p:cNvPicPr>
            <a:picLocks noChangeAspect="1"/>
          </p:cNvPicPr>
          <p:nvPr userDrawn="1"/>
        </p:nvPicPr>
        <p:blipFill rotWithShape="1">
          <a:blip r:embed="rId4"/>
          <a:srcRect l="13152" t="-1" r="8942" b="41057"/>
          <a:stretch/>
        </p:blipFill>
        <p:spPr>
          <a:xfrm>
            <a:off x="0" y="3913127"/>
            <a:ext cx="3701811" cy="2951696"/>
          </a:xfrm>
          <a:prstGeom prst="rect">
            <a:avLst/>
          </a:prstGeom>
        </p:spPr>
      </p:pic>
    </p:spTree>
    <p:extLst>
      <p:ext uri="{BB962C8B-B14F-4D97-AF65-F5344CB8AC3E}">
        <p14:creationId xmlns:p14="http://schemas.microsoft.com/office/powerpoint/2010/main" val="126696324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final thank you">
    <p:bg>
      <p:bgPr>
        <a:blipFill dpi="0" rotWithShape="1">
          <a:blip r:embed="rId2">
            <a:lum/>
            <a:extLst>
              <a:ext uri="{837473B0-CC2E-450A-ABE3-18F120FF3D39}">
                <a1611:picAttrSrcUrl xmlns:a1611="http://schemas.microsoft.com/office/drawing/2016/11/main" r:id="rId3"/>
              </a:ext>
            </a:extLst>
          </a:blip>
          <a:srcRect/>
          <a:stretch>
            <a:fillRect t="-8000" b="-8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00F1A3-6938-D24F-B68D-52CD80D73949}"/>
              </a:ext>
            </a:extLst>
          </p:cNvPr>
          <p:cNvSpPr>
            <a:spLocks noGrp="1"/>
          </p:cNvSpPr>
          <p:nvPr>
            <p:ph type="title" hasCustomPrompt="1"/>
          </p:nvPr>
        </p:nvSpPr>
        <p:spPr>
          <a:xfrm>
            <a:off x="2042692" y="3883819"/>
            <a:ext cx="6661615" cy="845148"/>
          </a:xfrm>
        </p:spPr>
        <p:txBody>
          <a:bodyPr anchor="t" anchorCtr="0">
            <a:noAutofit/>
          </a:bodyPr>
          <a:lstStyle>
            <a:lvl1pPr algn="r">
              <a:defRPr lang="en-US" sz="5000" kern="1200" dirty="0">
                <a:solidFill>
                  <a:schemeClr val="bg2"/>
                </a:solidFill>
                <a:latin typeface="Segoe Print" panose="02000600000000000000" pitchFamily="2" charset="0"/>
                <a:ea typeface="+mj-ea"/>
                <a:cs typeface="+mj-cs"/>
              </a:defRPr>
            </a:lvl1pPr>
          </a:lstStyle>
          <a:p>
            <a:r>
              <a:rPr lang="en-US" dirty="0"/>
              <a:t>Click to add text</a:t>
            </a:r>
          </a:p>
        </p:txBody>
      </p:sp>
      <p:sp>
        <p:nvSpPr>
          <p:cNvPr id="5" name="Text Placeholder 4">
            <a:extLst>
              <a:ext uri="{FF2B5EF4-FFF2-40B4-BE49-F238E27FC236}">
                <a16:creationId xmlns:a16="http://schemas.microsoft.com/office/drawing/2014/main" id="{9C650C28-92BB-5D4B-9F30-0D7ADE700E3C}"/>
              </a:ext>
            </a:extLst>
          </p:cNvPr>
          <p:cNvSpPr>
            <a:spLocks noGrp="1"/>
          </p:cNvSpPr>
          <p:nvPr>
            <p:ph type="body" sz="quarter" idx="12" hasCustomPrompt="1"/>
          </p:nvPr>
        </p:nvSpPr>
        <p:spPr>
          <a:xfrm>
            <a:off x="2042693" y="4786808"/>
            <a:ext cx="6661614" cy="845148"/>
          </a:xfrm>
        </p:spPr>
        <p:txBody>
          <a:bodyPr>
            <a:noAutofit/>
          </a:bodyPr>
          <a:lstStyle>
            <a:lvl1pPr marL="0" indent="0" algn="r">
              <a:buNone/>
              <a:defRPr sz="2000">
                <a:solidFill>
                  <a:schemeClr val="bg1"/>
                </a:solidFill>
                <a:latin typeface="Segoe Print" panose="02000600000000000000" pitchFamily="2" charset="0"/>
              </a:defRPr>
            </a:lvl1pPr>
            <a:lvl2pPr marL="457109" indent="0" algn="ctr">
              <a:buNone/>
              <a:defRPr sz="1500">
                <a:solidFill>
                  <a:schemeClr val="accent1"/>
                </a:solidFill>
              </a:defRPr>
            </a:lvl2pPr>
            <a:lvl3pPr marL="914217" indent="0" algn="ctr">
              <a:buNone/>
              <a:defRPr sz="1500">
                <a:solidFill>
                  <a:schemeClr val="accent1"/>
                </a:solidFill>
              </a:defRPr>
            </a:lvl3pPr>
            <a:lvl4pPr marL="1371326" indent="0" algn="ctr">
              <a:buNone/>
              <a:defRPr sz="1500">
                <a:solidFill>
                  <a:schemeClr val="accent1"/>
                </a:solidFill>
              </a:defRPr>
            </a:lvl4pPr>
            <a:lvl5pPr marL="1828434" indent="0" algn="ctr">
              <a:buNone/>
              <a:defRPr sz="1500">
                <a:solidFill>
                  <a:schemeClr val="accent1"/>
                </a:solidFill>
              </a:defRPr>
            </a:lvl5pPr>
          </a:lstStyle>
          <a:p>
            <a:pPr lvl="0"/>
            <a:r>
              <a:rPr lang="en-US" dirty="0"/>
              <a:t>CLICK TO EDIT MASTER TEXT STYLES</a:t>
            </a:r>
          </a:p>
        </p:txBody>
      </p:sp>
      <p:pic>
        <p:nvPicPr>
          <p:cNvPr id="3" name="Picture 2">
            <a:extLst>
              <a:ext uri="{FF2B5EF4-FFF2-40B4-BE49-F238E27FC236}">
                <a16:creationId xmlns:a16="http://schemas.microsoft.com/office/drawing/2014/main" id="{56023134-1167-440A-9C6A-EC7F94276E06}"/>
              </a:ext>
            </a:extLst>
          </p:cNvPr>
          <p:cNvPicPr>
            <a:picLocks noChangeAspect="1"/>
          </p:cNvPicPr>
          <p:nvPr userDrawn="1"/>
        </p:nvPicPr>
        <p:blipFill>
          <a:blip r:embed="rId4" cstate="email">
            <a:extLst>
              <a:ext uri="{28A0092B-C50C-407E-A947-70E740481C1C}">
                <a14:useLocalDpi xmlns:a14="http://schemas.microsoft.com/office/drawing/2010/main" val="0"/>
              </a:ext>
            </a:extLst>
          </a:blip>
          <a:srcRect/>
          <a:stretch/>
        </p:blipFill>
        <p:spPr>
          <a:xfrm>
            <a:off x="144962" y="6017537"/>
            <a:ext cx="1278767" cy="710689"/>
          </a:xfrm>
          <a:prstGeom prst="rect">
            <a:avLst/>
          </a:prstGeom>
        </p:spPr>
      </p:pic>
    </p:spTree>
    <p:extLst>
      <p:ext uri="{BB962C8B-B14F-4D97-AF65-F5344CB8AC3E}">
        <p14:creationId xmlns:p14="http://schemas.microsoft.com/office/powerpoint/2010/main" val="36633224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infographic layout">
    <p:spTree>
      <p:nvGrpSpPr>
        <p:cNvPr id="1" name=""/>
        <p:cNvGrpSpPr/>
        <p:nvPr/>
      </p:nvGrpSpPr>
      <p:grpSpPr>
        <a:xfrm>
          <a:off x="0" y="0"/>
          <a:ext cx="0" cy="0"/>
          <a:chOff x="0" y="0"/>
          <a:chExt cx="0" cy="0"/>
        </a:xfrm>
      </p:grpSpPr>
      <p:sp>
        <p:nvSpPr>
          <p:cNvPr id="6" name="Content Placeholder 15">
            <a:extLst>
              <a:ext uri="{FF2B5EF4-FFF2-40B4-BE49-F238E27FC236}">
                <a16:creationId xmlns:a16="http://schemas.microsoft.com/office/drawing/2014/main" id="{14535A11-29B2-2246-AE7C-EAE4CC17642F}"/>
              </a:ext>
            </a:extLst>
          </p:cNvPr>
          <p:cNvSpPr>
            <a:spLocks noGrp="1"/>
          </p:cNvSpPr>
          <p:nvPr>
            <p:ph sz="quarter" idx="18" hasCustomPrompt="1"/>
          </p:nvPr>
        </p:nvSpPr>
        <p:spPr>
          <a:xfrm>
            <a:off x="568049" y="2249400"/>
            <a:ext cx="11055905" cy="4018683"/>
          </a:xfrm>
        </p:spPr>
        <p:txBody>
          <a:bodyPr wrap="square" anchor="ctr">
            <a:noAutofit/>
          </a:bodyPr>
          <a:lstStyle>
            <a:lvl1pPr marL="0" indent="0" algn="ctr">
              <a:lnSpc>
                <a:spcPct val="100000"/>
              </a:lnSpc>
              <a:buNone/>
              <a:defRPr sz="1961">
                <a:solidFill>
                  <a:schemeClr val="tx2"/>
                </a:solidFill>
                <a:latin typeface="+mj-lt"/>
              </a:defRPr>
            </a:lvl1pPr>
          </a:lstStyle>
          <a:p>
            <a:pPr lvl="0"/>
            <a:r>
              <a:rPr lang="en-US"/>
              <a:t> Infographic here</a:t>
            </a:r>
          </a:p>
        </p:txBody>
      </p:sp>
      <p:sp>
        <p:nvSpPr>
          <p:cNvPr id="8" name="Text Placeholder 3">
            <a:extLst>
              <a:ext uri="{FF2B5EF4-FFF2-40B4-BE49-F238E27FC236}">
                <a16:creationId xmlns:a16="http://schemas.microsoft.com/office/drawing/2014/main" id="{79FBB3B0-FE1B-E544-9824-37CF99F9899B}"/>
              </a:ext>
            </a:extLst>
          </p:cNvPr>
          <p:cNvSpPr>
            <a:spLocks noGrp="1"/>
          </p:cNvSpPr>
          <p:nvPr>
            <p:ph type="body" sz="quarter" idx="12" hasCustomPrompt="1"/>
          </p:nvPr>
        </p:nvSpPr>
        <p:spPr>
          <a:xfrm>
            <a:off x="580638" y="1341223"/>
            <a:ext cx="11046887" cy="301770"/>
          </a:xfrm>
        </p:spPr>
        <p:txBody>
          <a:bodyPr wrap="square" lIns="0" tIns="0" rIns="0" bIns="0">
            <a:spAutoFit/>
          </a:bodyPr>
          <a:lstStyle>
            <a:lvl1pPr marL="0" indent="0" algn="ctr">
              <a:lnSpc>
                <a:spcPct val="100000"/>
              </a:lnSpc>
              <a:spcBef>
                <a:spcPts val="0"/>
              </a:spcBef>
              <a:spcAft>
                <a:spcPts val="1274"/>
              </a:spcAft>
              <a:buNone/>
              <a:defRPr sz="1961" b="0" i="0">
                <a:solidFill>
                  <a:srgbClr val="000000"/>
                </a:solidFill>
                <a:latin typeface="Segoe UI Light" panose="020B0502040204020203" pitchFamily="34" charset="0"/>
                <a:cs typeface="Segoe UI Light" panose="020B0502040204020203" pitchFamily="34" charset="0"/>
              </a:defRPr>
            </a:lvl1pPr>
            <a:lvl2pPr marL="224041" indent="0">
              <a:lnSpc>
                <a:spcPct val="90000"/>
              </a:lnSpc>
              <a:spcBef>
                <a:spcPts val="0"/>
              </a:spcBef>
              <a:spcAft>
                <a:spcPts val="1274"/>
              </a:spcAft>
              <a:buNone/>
              <a:defRPr sz="1961">
                <a:solidFill>
                  <a:schemeClr val="tx2"/>
                </a:solidFill>
              </a:defRPr>
            </a:lvl2pPr>
            <a:lvl3pPr marL="448081" indent="0">
              <a:spcBef>
                <a:spcPts val="0"/>
              </a:spcBef>
              <a:spcAft>
                <a:spcPts val="1274"/>
              </a:spcAft>
              <a:buNone/>
              <a:defRPr sz="1961"/>
            </a:lvl3pPr>
            <a:lvl4pPr marL="672122" indent="0">
              <a:spcBef>
                <a:spcPts val="0"/>
              </a:spcBef>
              <a:spcAft>
                <a:spcPts val="1274"/>
              </a:spcAft>
              <a:buNone/>
              <a:defRPr sz="1961"/>
            </a:lvl4pPr>
            <a:lvl5pPr marL="896162" indent="0">
              <a:buNone/>
              <a:defRPr/>
            </a:lvl5pPr>
          </a:lstStyle>
          <a:p>
            <a:pPr lvl="0"/>
            <a:r>
              <a:rPr lang="en-US"/>
              <a:t>Subtitle Segoe UI 20pt</a:t>
            </a:r>
          </a:p>
        </p:txBody>
      </p:sp>
      <p:sp>
        <p:nvSpPr>
          <p:cNvPr id="9" name="Title Placeholder 1">
            <a:extLst>
              <a:ext uri="{FF2B5EF4-FFF2-40B4-BE49-F238E27FC236}">
                <a16:creationId xmlns:a16="http://schemas.microsoft.com/office/drawing/2014/main" id="{8F0BA1EA-1289-7B41-AAF4-751B32835914}"/>
              </a:ext>
            </a:extLst>
          </p:cNvPr>
          <p:cNvSpPr>
            <a:spLocks noGrp="1"/>
          </p:cNvSpPr>
          <p:nvPr>
            <p:ph type="title" hasCustomPrompt="1"/>
          </p:nvPr>
        </p:nvSpPr>
        <p:spPr>
          <a:xfrm>
            <a:off x="580663" y="691142"/>
            <a:ext cx="11043248" cy="748837"/>
          </a:xfrm>
          <a:prstGeom prst="rect">
            <a:avLst/>
          </a:prstGeom>
        </p:spPr>
        <p:txBody>
          <a:bodyPr vert="horz" wrap="square" lIns="0" tIns="164592" rIns="0" bIns="0" rtlCol="0" anchor="t">
            <a:noAutofit/>
          </a:bodyPr>
          <a:lstStyle>
            <a:lvl1pPr algn="ctr">
              <a:lnSpc>
                <a:spcPct val="100000"/>
              </a:lnSpc>
              <a:defRPr sz="3136">
                <a:solidFill>
                  <a:srgbClr val="000000"/>
                </a:solidFill>
              </a:defRPr>
            </a:lvl1pPr>
          </a:lstStyle>
          <a:p>
            <a:r>
              <a:rPr lang="en-US"/>
              <a:t>Heading Segoe UI </a:t>
            </a:r>
            <a:r>
              <a:rPr lang="en-US" err="1"/>
              <a:t>Semibold</a:t>
            </a:r>
            <a:r>
              <a:rPr lang="en-US"/>
              <a:t> 32pt</a:t>
            </a:r>
          </a:p>
        </p:txBody>
      </p:sp>
    </p:spTree>
    <p:extLst>
      <p:ext uri="{BB962C8B-B14F-4D97-AF65-F5344CB8AC3E}">
        <p14:creationId xmlns:p14="http://schemas.microsoft.com/office/powerpoint/2010/main" val="2362663552"/>
      </p:ext>
    </p:extLst>
  </p:cSld>
  <p:clrMapOvr>
    <a:masterClrMapping/>
  </p:clrMapOvr>
  <p:transition>
    <p:fade/>
  </p:transition>
  <p:extLst>
    <p:ext uri="{DCECCB84-F9BA-43D5-87BE-67443E8EF086}">
      <p15:sldGuideLst xmlns:p15="http://schemas.microsoft.com/office/powerpoint/2012/main">
        <p15:guide id="1" orient="horz" pos="787">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objTx">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443D68-5364-4CFF-B22E-DCDF7ABA3F34}"/>
              </a:ext>
            </a:extLst>
          </p:cNvPr>
          <p:cNvSpPr>
            <a:spLocks noGrp="1"/>
          </p:cNvSpPr>
          <p:nvPr>
            <p:ph type="title"/>
          </p:nvPr>
        </p:nvSpPr>
        <p:spPr>
          <a:xfrm>
            <a:off x="839789" y="457200"/>
            <a:ext cx="3932237" cy="1600200"/>
          </a:xfrm>
        </p:spPr>
        <p:txBody>
          <a:bodyPr anchor="b"/>
          <a:lstStyle>
            <a:lvl1pPr>
              <a:defRPr sz="3199"/>
            </a:lvl1pPr>
          </a:lstStyle>
          <a:p>
            <a:r>
              <a:rPr lang="en-US"/>
              <a:t>Click to edit Master title style</a:t>
            </a:r>
          </a:p>
        </p:txBody>
      </p:sp>
      <p:sp>
        <p:nvSpPr>
          <p:cNvPr id="3" name="Content Placeholder 2">
            <a:extLst>
              <a:ext uri="{FF2B5EF4-FFF2-40B4-BE49-F238E27FC236}">
                <a16:creationId xmlns:a16="http://schemas.microsoft.com/office/drawing/2014/main" id="{42561741-67AE-4C93-A9E2-1AA3EC80E313}"/>
              </a:ext>
            </a:extLst>
          </p:cNvPr>
          <p:cNvSpPr>
            <a:spLocks noGrp="1"/>
          </p:cNvSpPr>
          <p:nvPr>
            <p:ph idx="1"/>
          </p:nvPr>
        </p:nvSpPr>
        <p:spPr>
          <a:xfrm>
            <a:off x="5183188" y="987426"/>
            <a:ext cx="6172200" cy="4873625"/>
          </a:xfrm>
        </p:spPr>
        <p:txBody>
          <a:bodyPr/>
          <a:lstStyle>
            <a:lvl1pPr>
              <a:defRPr sz="3199"/>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8A3B4D7-0E28-46DE-B6E9-2EA90F34D242}"/>
              </a:ext>
            </a:extLst>
          </p:cNvPr>
          <p:cNvSpPr>
            <a:spLocks noGrp="1"/>
          </p:cNvSpPr>
          <p:nvPr>
            <p:ph type="body" sz="half" idx="2"/>
          </p:nvPr>
        </p:nvSpPr>
        <p:spPr>
          <a:xfrm>
            <a:off x="839789" y="2057400"/>
            <a:ext cx="3932237" cy="3811588"/>
          </a:xfrm>
        </p:spPr>
        <p:txBody>
          <a:bodyPr/>
          <a:lstStyle>
            <a:lvl1pPr marL="0" indent="0">
              <a:buNone/>
              <a:defRPr sz="1600"/>
            </a:lvl1pPr>
            <a:lvl2pPr marL="457086" indent="0">
              <a:buNone/>
              <a:defRPr sz="1400"/>
            </a:lvl2pPr>
            <a:lvl3pPr marL="914172" indent="0">
              <a:buNone/>
              <a:defRPr sz="1200"/>
            </a:lvl3pPr>
            <a:lvl4pPr marL="1371257" indent="0">
              <a:buNone/>
              <a:defRPr sz="1000"/>
            </a:lvl4pPr>
            <a:lvl5pPr marL="1828343" indent="0">
              <a:buNone/>
              <a:defRPr sz="1000"/>
            </a:lvl5pPr>
            <a:lvl6pPr marL="2285429" indent="0">
              <a:buNone/>
              <a:defRPr sz="1000"/>
            </a:lvl6pPr>
            <a:lvl7pPr marL="2742514" indent="0">
              <a:buNone/>
              <a:defRPr sz="1000"/>
            </a:lvl7pPr>
            <a:lvl8pPr marL="3199600" indent="0">
              <a:buNone/>
              <a:defRPr sz="1000"/>
            </a:lvl8pPr>
            <a:lvl9pPr marL="3656686" indent="0">
              <a:buNone/>
              <a:defRPr sz="1000"/>
            </a:lvl9pPr>
          </a:lstStyle>
          <a:p>
            <a:pPr lvl="0"/>
            <a:r>
              <a:rPr lang="en-US"/>
              <a:t>Edit Master text styles</a:t>
            </a:r>
          </a:p>
        </p:txBody>
      </p:sp>
    </p:spTree>
    <p:extLst>
      <p:ext uri="{BB962C8B-B14F-4D97-AF65-F5344CB8AC3E}">
        <p14:creationId xmlns:p14="http://schemas.microsoft.com/office/powerpoint/2010/main" val="140527871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5995" y="620428"/>
            <a:ext cx="11306469" cy="403137"/>
          </a:xfrm>
        </p:spPr>
        <p:txBody>
          <a:bodyPr wrap="square" lIns="0" tIns="0" rIns="0" bIns="0">
            <a:spAutoFit/>
          </a:bodyPr>
          <a:lstStyle>
            <a:lvl1pPr>
              <a:lnSpc>
                <a:spcPts val="3137"/>
              </a:lnSpc>
              <a:defRPr sz="2745" strike="noStrike">
                <a:solidFill>
                  <a:srgbClr val="2F2F2F"/>
                </a:solidFill>
              </a:defRPr>
            </a:lvl1pPr>
          </a:lstStyle>
          <a:p>
            <a:r>
              <a:rPr lang="en-US"/>
              <a:t>Title</a:t>
            </a:r>
          </a:p>
        </p:txBody>
      </p:sp>
    </p:spTree>
    <p:extLst>
      <p:ext uri="{BB962C8B-B14F-4D97-AF65-F5344CB8AC3E}">
        <p14:creationId xmlns:p14="http://schemas.microsoft.com/office/powerpoint/2010/main" val="422098580"/>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obj">
  <p:cSld name="Title and Content">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3D3820-E5A5-4AFB-91DE-787AB37244A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C3363D0-C5F2-4F5B-913F-01F16D1BF6DB}"/>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2998302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80E08A-FE6E-483A-BBF1-8EB92650E6F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75502E0-3358-42B9-90DB-A8164728BAFE}"/>
              </a:ext>
            </a:extLst>
          </p:cNvPr>
          <p:cNvSpPr>
            <a:spLocks noGrp="1"/>
          </p:cNvSpPr>
          <p:nvPr>
            <p:ph type="dt" sz="half" idx="10"/>
          </p:nvPr>
        </p:nvSpPr>
        <p:spPr/>
        <p:txBody>
          <a:bodyPr/>
          <a:lstStyle/>
          <a:p>
            <a:fld id="{282F0664-429A-4411-8200-0366AF904E7C}" type="datetimeFigureOut">
              <a:rPr lang="en-US" smtClean="0"/>
              <a:t>6/14/2024</a:t>
            </a:fld>
            <a:endParaRPr lang="en-US"/>
          </a:p>
        </p:txBody>
      </p:sp>
      <p:sp>
        <p:nvSpPr>
          <p:cNvPr id="4" name="Footer Placeholder 3">
            <a:extLst>
              <a:ext uri="{FF2B5EF4-FFF2-40B4-BE49-F238E27FC236}">
                <a16:creationId xmlns:a16="http://schemas.microsoft.com/office/drawing/2014/main" id="{D6A3BA44-8305-40B8-A113-5085C305C66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0C3AFE8-C6AE-4A5F-ADF8-C2F63269948D}"/>
              </a:ext>
            </a:extLst>
          </p:cNvPr>
          <p:cNvSpPr>
            <a:spLocks noGrp="1"/>
          </p:cNvSpPr>
          <p:nvPr>
            <p:ph type="sldNum" sz="quarter" idx="12"/>
          </p:nvPr>
        </p:nvSpPr>
        <p:spPr/>
        <p:txBody>
          <a:bodyPr/>
          <a:lstStyle/>
          <a:p>
            <a:fld id="{27FA22EE-21D7-4339-9522-D2A586BCBAC7}" type="slidenum">
              <a:rPr lang="en-US" smtClean="0"/>
              <a:t>‹#›</a:t>
            </a:fld>
            <a:endParaRPr lang="en-US"/>
          </a:p>
        </p:txBody>
      </p:sp>
    </p:spTree>
    <p:extLst>
      <p:ext uri="{BB962C8B-B14F-4D97-AF65-F5344CB8AC3E}">
        <p14:creationId xmlns:p14="http://schemas.microsoft.com/office/powerpoint/2010/main" val="312006009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FCFEFD-88E5-4869-B5C3-1611B0B50E15}"/>
              </a:ext>
            </a:extLst>
          </p:cNvPr>
          <p:cNvSpPr>
            <a:spLocks noGrp="1"/>
          </p:cNvSpPr>
          <p:nvPr>
            <p:ph type="title"/>
          </p:nvPr>
        </p:nvSpPr>
        <p:spPr/>
        <p:txBody>
          <a:bodyPr/>
          <a:lstStyle>
            <a:lvl1pPr>
              <a:defRPr>
                <a:solidFill>
                  <a:schemeClr val="tx1"/>
                </a:solidFill>
              </a:defRPr>
            </a:lvl1pPr>
          </a:lstStyle>
          <a:p>
            <a:r>
              <a:rPr lang="en-US"/>
              <a:t>Click to edit Master title style</a:t>
            </a:r>
          </a:p>
        </p:txBody>
      </p:sp>
      <p:sp>
        <p:nvSpPr>
          <p:cNvPr id="4" name="Content Placeholder 3">
            <a:extLst>
              <a:ext uri="{FF2B5EF4-FFF2-40B4-BE49-F238E27FC236}">
                <a16:creationId xmlns:a16="http://schemas.microsoft.com/office/drawing/2014/main" id="{58A212C2-8B30-4835-8711-AA981B6CFBE1}"/>
              </a:ext>
            </a:extLst>
          </p:cNvPr>
          <p:cNvSpPr>
            <a:spLocks noGrp="1"/>
          </p:cNvSpPr>
          <p:nvPr>
            <p:ph sz="quarter" idx="10"/>
          </p:nvPr>
        </p:nvSpPr>
        <p:spPr>
          <a:xfrm>
            <a:off x="584200" y="1435100"/>
            <a:ext cx="11018838" cy="483393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Box 5">
            <a:extLst>
              <a:ext uri="{FF2B5EF4-FFF2-40B4-BE49-F238E27FC236}">
                <a16:creationId xmlns:a16="http://schemas.microsoft.com/office/drawing/2014/main" id="{4F9662A5-6E2F-47B0-9B6E-E87983D3753C}"/>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1388393530"/>
      </p:ext>
    </p:extLst>
  </p:cSld>
  <p:clrMapOvr>
    <a:masterClrMapping/>
  </p:clrMapOvr>
  <p:transition>
    <p:fade/>
  </p:transition>
  <p:extLst>
    <p:ext uri="{DCECCB84-F9BA-43D5-87BE-67443E8EF086}">
      <p15:sldGuideLst xmlns:p15="http://schemas.microsoft.com/office/powerpoint/2012/main">
        <p15:guide id="2" orient="horz" pos="1272">
          <p15:clr>
            <a:srgbClr val="5ACBF0"/>
          </p15:clr>
        </p15:guide>
        <p15:guide id="3" orient="horz" pos="288">
          <p15:clr>
            <a:srgbClr val="5ACBF0"/>
          </p15:clr>
        </p15:guide>
        <p15:guide id="5" orient="horz" pos="904">
          <p15:clr>
            <a:srgbClr val="5ACBF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FCFEFD-88E5-4869-B5C3-1611B0B50E15}"/>
              </a:ext>
            </a:extLst>
          </p:cNvPr>
          <p:cNvSpPr>
            <a:spLocks noGrp="1"/>
          </p:cNvSpPr>
          <p:nvPr>
            <p:ph type="title"/>
          </p:nvPr>
        </p:nvSpPr>
        <p:spPr/>
        <p:txBody>
          <a:bodyPr/>
          <a:lstStyle>
            <a:lvl1pPr>
              <a:defRPr>
                <a:solidFill>
                  <a:schemeClr val="tx1"/>
                </a:solidFill>
              </a:defRPr>
            </a:lvl1pPr>
          </a:lstStyle>
          <a:p>
            <a:r>
              <a:rPr lang="en-US"/>
              <a:t>Click to edit Master title style</a:t>
            </a:r>
          </a:p>
        </p:txBody>
      </p:sp>
      <p:sp>
        <p:nvSpPr>
          <p:cNvPr id="4" name="Content Placeholder 3">
            <a:extLst>
              <a:ext uri="{FF2B5EF4-FFF2-40B4-BE49-F238E27FC236}">
                <a16:creationId xmlns:a16="http://schemas.microsoft.com/office/drawing/2014/main" id="{58A212C2-8B30-4835-8711-AA981B6CFBE1}"/>
              </a:ext>
            </a:extLst>
          </p:cNvPr>
          <p:cNvSpPr>
            <a:spLocks noGrp="1"/>
          </p:cNvSpPr>
          <p:nvPr>
            <p:ph sz="quarter" idx="10"/>
          </p:nvPr>
        </p:nvSpPr>
        <p:spPr>
          <a:xfrm>
            <a:off x="584200" y="1435100"/>
            <a:ext cx="11018838" cy="483393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Box 5">
            <a:extLst>
              <a:ext uri="{FF2B5EF4-FFF2-40B4-BE49-F238E27FC236}">
                <a16:creationId xmlns:a16="http://schemas.microsoft.com/office/drawing/2014/main" id="{4F9662A5-6E2F-47B0-9B6E-E87983D3753C}"/>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1125320181"/>
      </p:ext>
    </p:extLst>
  </p:cSld>
  <p:clrMapOvr>
    <a:masterClrMapping/>
  </p:clrMapOvr>
  <p:transition>
    <p:fade/>
  </p:transition>
  <p:extLst>
    <p:ext uri="{DCECCB84-F9BA-43D5-87BE-67443E8EF086}">
      <p15:sldGuideLst xmlns:p15="http://schemas.microsoft.com/office/powerpoint/2012/main">
        <p15:guide id="2" orient="horz" pos="1272">
          <p15:clr>
            <a:srgbClr val="5ACBF0"/>
          </p15:clr>
        </p15:guide>
        <p15:guide id="3" orient="horz" pos="288">
          <p15:clr>
            <a:srgbClr val="5ACBF0"/>
          </p15:clr>
        </p15:guide>
        <p15:guide id="5" orient="horz" pos="904">
          <p15:clr>
            <a:srgbClr val="5ACBF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09FB58-A4DD-432F-B900-A66CBC5A508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6B4906D3-1B3A-4E5F-B96B-AE0C43C6FC4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A5705AF-10C9-4F18-A8A3-EA5CB84DF5BF}"/>
              </a:ext>
            </a:extLst>
          </p:cNvPr>
          <p:cNvSpPr>
            <a:spLocks noGrp="1"/>
          </p:cNvSpPr>
          <p:nvPr>
            <p:ph type="dt" sz="half" idx="10"/>
          </p:nvPr>
        </p:nvSpPr>
        <p:spPr/>
        <p:txBody>
          <a:bodyPr/>
          <a:lstStyle/>
          <a:p>
            <a:fld id="{B3456242-FD9B-4A74-BE23-0704E51C434C}" type="datetimeFigureOut">
              <a:rPr lang="en-GB" smtClean="0"/>
              <a:t>14/06/2024</a:t>
            </a:fld>
            <a:endParaRPr lang="en-GB"/>
          </a:p>
        </p:txBody>
      </p:sp>
      <p:sp>
        <p:nvSpPr>
          <p:cNvPr id="5" name="Footer Placeholder 4">
            <a:extLst>
              <a:ext uri="{FF2B5EF4-FFF2-40B4-BE49-F238E27FC236}">
                <a16:creationId xmlns:a16="http://schemas.microsoft.com/office/drawing/2014/main" id="{7D283710-C8E5-4E72-AD69-5BDA5E33D94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B04CA51-17AE-4F2D-B9D3-23883DC7B661}"/>
              </a:ext>
            </a:extLst>
          </p:cNvPr>
          <p:cNvSpPr>
            <a:spLocks noGrp="1"/>
          </p:cNvSpPr>
          <p:nvPr>
            <p:ph type="sldNum" sz="quarter" idx="12"/>
          </p:nvPr>
        </p:nvSpPr>
        <p:spPr/>
        <p:txBody>
          <a:bodyPr/>
          <a:lstStyle/>
          <a:p>
            <a:fld id="{2BCAED5A-5DD5-4A0F-A1B6-09F8B1FC0F0D}" type="slidenum">
              <a:rPr lang="en-GB" smtClean="0"/>
              <a:t>‹#›</a:t>
            </a:fld>
            <a:endParaRPr lang="en-GB"/>
          </a:p>
        </p:txBody>
      </p:sp>
    </p:spTree>
    <p:extLst>
      <p:ext uri="{BB962C8B-B14F-4D97-AF65-F5344CB8AC3E}">
        <p14:creationId xmlns:p14="http://schemas.microsoft.com/office/powerpoint/2010/main" val="332897225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FCFEFD-88E5-4869-B5C3-1611B0B50E15}"/>
              </a:ext>
            </a:extLst>
          </p:cNvPr>
          <p:cNvSpPr>
            <a:spLocks noGrp="1"/>
          </p:cNvSpPr>
          <p:nvPr>
            <p:ph type="title"/>
          </p:nvPr>
        </p:nvSpPr>
        <p:spPr/>
        <p:txBody>
          <a:bodyPr/>
          <a:lstStyle>
            <a:lvl1pPr>
              <a:defRPr>
                <a:solidFill>
                  <a:schemeClr val="tx1"/>
                </a:solidFill>
              </a:defRPr>
            </a:lvl1pPr>
          </a:lstStyle>
          <a:p>
            <a:r>
              <a:rPr lang="en-US"/>
              <a:t>Click to edit Master title style</a:t>
            </a:r>
          </a:p>
        </p:txBody>
      </p:sp>
      <p:sp>
        <p:nvSpPr>
          <p:cNvPr id="4" name="Content Placeholder 3">
            <a:extLst>
              <a:ext uri="{FF2B5EF4-FFF2-40B4-BE49-F238E27FC236}">
                <a16:creationId xmlns:a16="http://schemas.microsoft.com/office/drawing/2014/main" id="{58A212C2-8B30-4835-8711-AA981B6CFBE1}"/>
              </a:ext>
            </a:extLst>
          </p:cNvPr>
          <p:cNvSpPr>
            <a:spLocks noGrp="1"/>
          </p:cNvSpPr>
          <p:nvPr>
            <p:ph sz="quarter" idx="10"/>
          </p:nvPr>
        </p:nvSpPr>
        <p:spPr>
          <a:xfrm>
            <a:off x="584200" y="1435100"/>
            <a:ext cx="11018838" cy="483393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Box 5">
            <a:extLst>
              <a:ext uri="{FF2B5EF4-FFF2-40B4-BE49-F238E27FC236}">
                <a16:creationId xmlns:a16="http://schemas.microsoft.com/office/drawing/2014/main" id="{4F9662A5-6E2F-47B0-9B6E-E87983D3753C}"/>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2440376849"/>
      </p:ext>
    </p:extLst>
  </p:cSld>
  <p:clrMapOvr>
    <a:masterClrMapping/>
  </p:clrMapOvr>
  <p:transition>
    <p:fade/>
  </p:transition>
  <p:extLst>
    <p:ext uri="{DCECCB84-F9BA-43D5-87BE-67443E8EF086}">
      <p15:sldGuideLst xmlns:p15="http://schemas.microsoft.com/office/powerpoint/2012/main">
        <p15:guide id="2" orient="horz" pos="1272">
          <p15:clr>
            <a:srgbClr val="5ACBF0"/>
          </p15:clr>
        </p15:guide>
        <p15:guide id="3" orient="horz" pos="288">
          <p15:clr>
            <a:srgbClr val="5ACBF0"/>
          </p15:clr>
        </p15:guide>
        <p15:guide id="5" orient="horz" pos="904">
          <p15:clr>
            <a:srgbClr val="5ACBF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Two columns special">
    <p:spTree>
      <p:nvGrpSpPr>
        <p:cNvPr id="1" name=""/>
        <p:cNvGrpSpPr/>
        <p:nvPr/>
      </p:nvGrpSpPr>
      <p:grpSpPr>
        <a:xfrm>
          <a:off x="0" y="0"/>
          <a:ext cx="0" cy="0"/>
          <a:chOff x="0" y="0"/>
          <a:chExt cx="0" cy="0"/>
        </a:xfrm>
      </p:grpSpPr>
      <p:sp>
        <p:nvSpPr>
          <p:cNvPr id="4" name="Picture Placeholder 3"/>
          <p:cNvSpPr>
            <a:spLocks noGrp="1"/>
          </p:cNvSpPr>
          <p:nvPr>
            <p:ph type="pic" sz="quarter" idx="10" hasCustomPrompt="1"/>
          </p:nvPr>
        </p:nvSpPr>
        <p:spPr>
          <a:xfrm>
            <a:off x="6096000" y="0"/>
            <a:ext cx="6096000" cy="6858000"/>
          </a:xfrm>
          <a:blipFill dpi="0" rotWithShape="1">
            <a:blip r:embed="rId2" cstate="screen">
              <a:extLst>
                <a:ext uri="{28A0092B-C50C-407E-A947-70E740481C1C}">
                  <a14:useLocalDpi xmlns:a14="http://schemas.microsoft.com/office/drawing/2010/main"/>
                </a:ext>
              </a:extLst>
            </a:blip>
            <a:srcRect/>
            <a:stretch>
              <a:fillRect/>
            </a:stretch>
          </a:blipFill>
          <a:ln>
            <a:solidFill>
              <a:schemeClr val="bg1"/>
            </a:solidFill>
          </a:ln>
        </p:spPr>
        <p:txBody>
          <a:bodyPr anchor="ctr">
            <a:noAutofit/>
          </a:bodyPr>
          <a:lstStyle>
            <a:lvl1pPr marL="0" indent="0" algn="ctr">
              <a:lnSpc>
                <a:spcPct val="100000"/>
              </a:lnSpc>
              <a:buNone/>
              <a:defRPr sz="1961">
                <a:solidFill>
                  <a:schemeClr val="bg2"/>
                </a:solidFill>
                <a:latin typeface="+mj-lt"/>
              </a:defRPr>
            </a:lvl1pPr>
          </a:lstStyle>
          <a:p>
            <a:r>
              <a:rPr lang="en-US"/>
              <a:t>Drop photo here</a:t>
            </a:r>
          </a:p>
        </p:txBody>
      </p:sp>
      <p:sp>
        <p:nvSpPr>
          <p:cNvPr id="7" name="Content Placeholder 15">
            <a:extLst>
              <a:ext uri="{FF2B5EF4-FFF2-40B4-BE49-F238E27FC236}">
                <a16:creationId xmlns:a16="http://schemas.microsoft.com/office/drawing/2014/main" id="{08775E9A-E243-2046-B8DC-0221199E061E}"/>
              </a:ext>
            </a:extLst>
          </p:cNvPr>
          <p:cNvSpPr>
            <a:spLocks noGrp="1"/>
          </p:cNvSpPr>
          <p:nvPr>
            <p:ph sz="quarter" idx="20" hasCustomPrompt="1"/>
          </p:nvPr>
        </p:nvSpPr>
        <p:spPr>
          <a:xfrm>
            <a:off x="600064" y="3451158"/>
            <a:ext cx="541812" cy="457575"/>
          </a:xfrm>
          <a:solidFill>
            <a:schemeClr val="bg1">
              <a:lumMod val="85000"/>
            </a:schemeClr>
          </a:solidFill>
        </p:spPr>
        <p:txBody>
          <a:bodyPr anchor="ctr">
            <a:noAutofit/>
          </a:bodyPr>
          <a:lstStyle>
            <a:lvl1pPr marL="0" indent="0" algn="ctr">
              <a:lnSpc>
                <a:spcPct val="100000"/>
              </a:lnSpc>
              <a:buNone/>
              <a:defRPr sz="1961">
                <a:solidFill>
                  <a:schemeClr val="tx2"/>
                </a:solidFill>
                <a:latin typeface="+mj-lt"/>
              </a:defRPr>
            </a:lvl1pPr>
          </a:lstStyle>
          <a:p>
            <a:pPr lvl="0"/>
            <a:r>
              <a:rPr lang="en-US"/>
              <a:t> </a:t>
            </a:r>
          </a:p>
        </p:txBody>
      </p:sp>
      <p:sp>
        <p:nvSpPr>
          <p:cNvPr id="8" name="Content Placeholder 15">
            <a:extLst>
              <a:ext uri="{FF2B5EF4-FFF2-40B4-BE49-F238E27FC236}">
                <a16:creationId xmlns:a16="http://schemas.microsoft.com/office/drawing/2014/main" id="{6164B16A-A73D-9847-81E2-E7435B449125}"/>
              </a:ext>
            </a:extLst>
          </p:cNvPr>
          <p:cNvSpPr>
            <a:spLocks noGrp="1"/>
          </p:cNvSpPr>
          <p:nvPr>
            <p:ph sz="quarter" idx="21" hasCustomPrompt="1"/>
          </p:nvPr>
        </p:nvSpPr>
        <p:spPr>
          <a:xfrm>
            <a:off x="600064" y="4635396"/>
            <a:ext cx="541812" cy="453011"/>
          </a:xfrm>
          <a:solidFill>
            <a:schemeClr val="bg1">
              <a:lumMod val="85000"/>
            </a:schemeClr>
          </a:solidFill>
        </p:spPr>
        <p:txBody>
          <a:bodyPr anchor="ctr">
            <a:noAutofit/>
          </a:bodyPr>
          <a:lstStyle>
            <a:lvl1pPr marL="0" indent="0" algn="ctr">
              <a:lnSpc>
                <a:spcPct val="100000"/>
              </a:lnSpc>
              <a:buNone/>
              <a:defRPr sz="1961">
                <a:solidFill>
                  <a:schemeClr val="tx2"/>
                </a:solidFill>
                <a:latin typeface="+mj-lt"/>
              </a:defRPr>
            </a:lvl1pPr>
          </a:lstStyle>
          <a:p>
            <a:pPr lvl="0"/>
            <a:r>
              <a:rPr lang="en-US"/>
              <a:t> </a:t>
            </a:r>
          </a:p>
        </p:txBody>
      </p:sp>
      <p:sp>
        <p:nvSpPr>
          <p:cNvPr id="9" name="Content Placeholder 15">
            <a:extLst>
              <a:ext uri="{FF2B5EF4-FFF2-40B4-BE49-F238E27FC236}">
                <a16:creationId xmlns:a16="http://schemas.microsoft.com/office/drawing/2014/main" id="{A8BDB077-8E90-5947-9714-212B96762141}"/>
              </a:ext>
            </a:extLst>
          </p:cNvPr>
          <p:cNvSpPr>
            <a:spLocks noGrp="1"/>
          </p:cNvSpPr>
          <p:nvPr>
            <p:ph sz="quarter" idx="22" hasCustomPrompt="1"/>
          </p:nvPr>
        </p:nvSpPr>
        <p:spPr>
          <a:xfrm>
            <a:off x="600064" y="5810506"/>
            <a:ext cx="541812" cy="457575"/>
          </a:xfrm>
          <a:solidFill>
            <a:schemeClr val="bg1">
              <a:lumMod val="85000"/>
            </a:schemeClr>
          </a:solidFill>
        </p:spPr>
        <p:txBody>
          <a:bodyPr anchor="ctr">
            <a:noAutofit/>
          </a:bodyPr>
          <a:lstStyle>
            <a:lvl1pPr marL="0" indent="0" algn="ctr">
              <a:lnSpc>
                <a:spcPct val="100000"/>
              </a:lnSpc>
              <a:buNone/>
              <a:defRPr sz="1961">
                <a:solidFill>
                  <a:schemeClr val="tx2"/>
                </a:solidFill>
                <a:latin typeface="+mj-lt"/>
              </a:defRPr>
            </a:lvl1pPr>
          </a:lstStyle>
          <a:p>
            <a:pPr lvl="0"/>
            <a:r>
              <a:rPr lang="en-US"/>
              <a:t> </a:t>
            </a:r>
          </a:p>
        </p:txBody>
      </p:sp>
      <p:sp>
        <p:nvSpPr>
          <p:cNvPr id="10" name="Title Placeholder 1">
            <a:extLst>
              <a:ext uri="{FF2B5EF4-FFF2-40B4-BE49-F238E27FC236}">
                <a16:creationId xmlns:a16="http://schemas.microsoft.com/office/drawing/2014/main" id="{9770FDFA-95F7-A740-B648-82C4E6B49EE8}"/>
              </a:ext>
            </a:extLst>
          </p:cNvPr>
          <p:cNvSpPr>
            <a:spLocks noGrp="1"/>
          </p:cNvSpPr>
          <p:nvPr>
            <p:ph type="title" hasCustomPrompt="1"/>
          </p:nvPr>
        </p:nvSpPr>
        <p:spPr>
          <a:xfrm>
            <a:off x="568048" y="589922"/>
            <a:ext cx="4482124" cy="600791"/>
          </a:xfrm>
          <a:prstGeom prst="rect">
            <a:avLst/>
          </a:prstGeom>
        </p:spPr>
        <p:txBody>
          <a:bodyPr vert="horz" wrap="square" lIns="0" tIns="164592" rIns="0" bIns="0" rtlCol="0" anchor="b">
            <a:noAutofit/>
          </a:bodyPr>
          <a:lstStyle>
            <a:lvl1pPr>
              <a:lnSpc>
                <a:spcPct val="100000"/>
              </a:lnSpc>
              <a:defRPr sz="2745"/>
            </a:lvl1pPr>
          </a:lstStyle>
          <a:p>
            <a:r>
              <a:rPr lang="en-US"/>
              <a:t>Title 2 columns option 28pts</a:t>
            </a:r>
          </a:p>
        </p:txBody>
      </p:sp>
      <p:sp>
        <p:nvSpPr>
          <p:cNvPr id="11" name="Text Placeholder 3">
            <a:extLst>
              <a:ext uri="{FF2B5EF4-FFF2-40B4-BE49-F238E27FC236}">
                <a16:creationId xmlns:a16="http://schemas.microsoft.com/office/drawing/2014/main" id="{FF6BB682-4D27-7D44-8494-B1B895E90EC3}"/>
              </a:ext>
            </a:extLst>
          </p:cNvPr>
          <p:cNvSpPr>
            <a:spLocks noGrp="1"/>
          </p:cNvSpPr>
          <p:nvPr>
            <p:ph type="body" sz="quarter" idx="23" hasCustomPrompt="1"/>
          </p:nvPr>
        </p:nvSpPr>
        <p:spPr>
          <a:xfrm>
            <a:off x="1494043" y="3451158"/>
            <a:ext cx="3556129" cy="2816922"/>
          </a:xfrm>
        </p:spPr>
        <p:txBody>
          <a:bodyPr wrap="square" lIns="0" tIns="0" rIns="0" bIns="0">
            <a:noAutofit/>
          </a:bodyPr>
          <a:lstStyle>
            <a:lvl1pPr marL="0" marR="0" indent="0" algn="l" defTabSz="914139" rtl="0" eaLnBrk="1" fontAlgn="auto" latinLnBrk="0" hangingPunct="1">
              <a:lnSpc>
                <a:spcPct val="100000"/>
              </a:lnSpc>
              <a:spcBef>
                <a:spcPts val="0"/>
              </a:spcBef>
              <a:spcAft>
                <a:spcPts val="2549"/>
              </a:spcAft>
              <a:buClrTx/>
              <a:buSzPct val="90000"/>
              <a:buFont typeface="Wingdings" panose="05000000000000000000" pitchFamily="2" charset="2"/>
              <a:buNone/>
              <a:tabLst/>
              <a:defRPr sz="1961" b="0" i="0">
                <a:solidFill>
                  <a:srgbClr val="000000"/>
                </a:solidFill>
                <a:latin typeface="Segoe UI Light" panose="020B0502040204020203" pitchFamily="34" charset="0"/>
                <a:cs typeface="Segoe UI Light" panose="020B0502040204020203" pitchFamily="34" charset="0"/>
              </a:defRPr>
            </a:lvl1pPr>
            <a:lvl2pPr marL="224041" marR="0" indent="0" algn="l" defTabSz="914139" rtl="0" eaLnBrk="1" fontAlgn="auto" latinLnBrk="0" hangingPunct="1">
              <a:lnSpc>
                <a:spcPct val="90000"/>
              </a:lnSpc>
              <a:spcBef>
                <a:spcPct val="20000"/>
              </a:spcBef>
              <a:spcAft>
                <a:spcPts val="0"/>
              </a:spcAft>
              <a:buClrTx/>
              <a:buSzPct val="90000"/>
              <a:buFont typeface="Wingdings" panose="05000000000000000000" pitchFamily="2" charset="2"/>
              <a:buNone/>
              <a:tabLst/>
              <a:defRPr/>
            </a:lvl2pPr>
            <a:lvl3pPr marL="448081" indent="0">
              <a:buNone/>
              <a:defRPr/>
            </a:lvl3pPr>
            <a:lvl4pPr marL="672122" indent="0">
              <a:buNone/>
              <a:defRPr/>
            </a:lvl4pPr>
            <a:lvl5pPr marL="896162" indent="0">
              <a:buNone/>
              <a:defRPr/>
            </a:lvl5pPr>
          </a:lstStyle>
          <a:p>
            <a:pPr lvl="0"/>
            <a:r>
              <a:rPr lang="pt-BR" err="1"/>
              <a:t>Content</a:t>
            </a:r>
            <a:r>
              <a:rPr lang="pt-BR"/>
              <a:t> </a:t>
            </a:r>
            <a:r>
              <a:rPr lang="pt-BR" err="1"/>
              <a:t>option</a:t>
            </a:r>
            <a:endParaRPr lang="pt-BR"/>
          </a:p>
        </p:txBody>
      </p:sp>
    </p:spTree>
    <p:extLst>
      <p:ext uri="{BB962C8B-B14F-4D97-AF65-F5344CB8AC3E}">
        <p14:creationId xmlns:p14="http://schemas.microsoft.com/office/powerpoint/2010/main" val="937460447"/>
      </p:ext>
    </p:extLst>
  </p:cSld>
  <p:clrMapOvr>
    <a:masterClrMapping/>
  </p:clrMapOvr>
  <p:transition>
    <p:fade/>
  </p:transition>
  <p:extLst>
    <p:ext uri="{DCECCB84-F9BA-43D5-87BE-67443E8EF086}">
      <p15:sldGuideLst xmlns:p15="http://schemas.microsoft.com/office/powerpoint/2012/main">
        <p15:guide id="1" pos="3917">
          <p15:clr>
            <a:srgbClr val="FBAE40"/>
          </p15:clr>
        </p15:guide>
        <p15:guide id="3" pos="3245">
          <p15:clr>
            <a:srgbClr val="FBAE40"/>
          </p15:clr>
        </p15:guide>
        <p15:guide id="4" orient="horz" pos="2203">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FCFEFD-88E5-4869-B5C3-1611B0B50E15}"/>
              </a:ext>
            </a:extLst>
          </p:cNvPr>
          <p:cNvSpPr>
            <a:spLocks noGrp="1"/>
          </p:cNvSpPr>
          <p:nvPr>
            <p:ph type="title"/>
          </p:nvPr>
        </p:nvSpPr>
        <p:spPr/>
        <p:txBody>
          <a:bodyPr/>
          <a:lstStyle>
            <a:lvl1pPr>
              <a:defRPr>
                <a:solidFill>
                  <a:schemeClr val="tx1"/>
                </a:solidFill>
              </a:defRPr>
            </a:lvl1pPr>
          </a:lstStyle>
          <a:p>
            <a:r>
              <a:rPr lang="en-US"/>
              <a:t>Click to edit Master title style</a:t>
            </a:r>
          </a:p>
        </p:txBody>
      </p:sp>
      <p:sp>
        <p:nvSpPr>
          <p:cNvPr id="4" name="Content Placeholder 3">
            <a:extLst>
              <a:ext uri="{FF2B5EF4-FFF2-40B4-BE49-F238E27FC236}">
                <a16:creationId xmlns:a16="http://schemas.microsoft.com/office/drawing/2014/main" id="{58A212C2-8B30-4835-8711-AA981B6CFBE1}"/>
              </a:ext>
            </a:extLst>
          </p:cNvPr>
          <p:cNvSpPr>
            <a:spLocks noGrp="1"/>
          </p:cNvSpPr>
          <p:nvPr>
            <p:ph sz="quarter" idx="10"/>
          </p:nvPr>
        </p:nvSpPr>
        <p:spPr>
          <a:xfrm>
            <a:off x="584200" y="1435100"/>
            <a:ext cx="11018838" cy="483393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Box 5">
            <a:extLst>
              <a:ext uri="{FF2B5EF4-FFF2-40B4-BE49-F238E27FC236}">
                <a16:creationId xmlns:a16="http://schemas.microsoft.com/office/drawing/2014/main" id="{4F9662A5-6E2F-47B0-9B6E-E87983D3753C}"/>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2793361873"/>
      </p:ext>
    </p:extLst>
  </p:cSld>
  <p:clrMapOvr>
    <a:masterClrMapping/>
  </p:clrMapOvr>
  <p:transition>
    <p:fade/>
  </p:transition>
  <p:extLst>
    <p:ext uri="{DCECCB84-F9BA-43D5-87BE-67443E8EF086}">
      <p15:sldGuideLst xmlns:p15="http://schemas.microsoft.com/office/powerpoint/2012/main">
        <p15:guide id="2" orient="horz" pos="1272">
          <p15:clr>
            <a:srgbClr val="5ACBF0"/>
          </p15:clr>
        </p15:guide>
        <p15:guide id="3" orient="horz" pos="288">
          <p15:clr>
            <a:srgbClr val="5ACBF0"/>
          </p15:clr>
        </p15:guide>
        <p15:guide id="5" orient="horz" pos="904">
          <p15:clr>
            <a:srgbClr val="5ACBF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FCFEFD-88E5-4869-B5C3-1611B0B50E15}"/>
              </a:ext>
            </a:extLst>
          </p:cNvPr>
          <p:cNvSpPr>
            <a:spLocks noGrp="1"/>
          </p:cNvSpPr>
          <p:nvPr>
            <p:ph type="title"/>
          </p:nvPr>
        </p:nvSpPr>
        <p:spPr/>
        <p:txBody>
          <a:bodyPr/>
          <a:lstStyle>
            <a:lvl1pPr>
              <a:defRPr>
                <a:solidFill>
                  <a:schemeClr val="tx1"/>
                </a:solidFill>
              </a:defRPr>
            </a:lvl1pPr>
          </a:lstStyle>
          <a:p>
            <a:r>
              <a:rPr lang="en-US"/>
              <a:t>Click to edit Master title style</a:t>
            </a:r>
          </a:p>
        </p:txBody>
      </p:sp>
      <p:sp>
        <p:nvSpPr>
          <p:cNvPr id="4" name="Content Placeholder 3">
            <a:extLst>
              <a:ext uri="{FF2B5EF4-FFF2-40B4-BE49-F238E27FC236}">
                <a16:creationId xmlns:a16="http://schemas.microsoft.com/office/drawing/2014/main" id="{58A212C2-8B30-4835-8711-AA981B6CFBE1}"/>
              </a:ext>
            </a:extLst>
          </p:cNvPr>
          <p:cNvSpPr>
            <a:spLocks noGrp="1"/>
          </p:cNvSpPr>
          <p:nvPr>
            <p:ph sz="quarter" idx="10"/>
          </p:nvPr>
        </p:nvSpPr>
        <p:spPr>
          <a:xfrm>
            <a:off x="584200" y="1435100"/>
            <a:ext cx="11018838" cy="483393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Box 5">
            <a:extLst>
              <a:ext uri="{FF2B5EF4-FFF2-40B4-BE49-F238E27FC236}">
                <a16:creationId xmlns:a16="http://schemas.microsoft.com/office/drawing/2014/main" id="{4F9662A5-6E2F-47B0-9B6E-E87983D3753C}"/>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2999076464"/>
      </p:ext>
    </p:extLst>
  </p:cSld>
  <p:clrMapOvr>
    <a:masterClrMapping/>
  </p:clrMapOvr>
  <p:transition>
    <p:fade/>
  </p:transition>
  <p:extLst>
    <p:ext uri="{DCECCB84-F9BA-43D5-87BE-67443E8EF086}">
      <p15:sldGuideLst xmlns:p15="http://schemas.microsoft.com/office/powerpoint/2012/main">
        <p15:guide id="2" orient="horz" pos="1272">
          <p15:clr>
            <a:srgbClr val="5ACBF0"/>
          </p15:clr>
        </p15:guide>
        <p15:guide id="3" orient="horz" pos="288">
          <p15:clr>
            <a:srgbClr val="5ACBF0"/>
          </p15:clr>
        </p15:guide>
        <p15:guide id="5" orient="horz" pos="904">
          <p15:clr>
            <a:srgbClr val="5ACBF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Title &amp; Non-bulleted tex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4B655BA-10A4-4A57-89DB-CFFBE1CA1E33}"/>
              </a:ext>
            </a:extLst>
          </p:cNvPr>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p:nvPr>
        </p:nvSpPr>
        <p:spPr>
          <a:xfrm>
            <a:off x="586390" y="1434370"/>
            <a:ext cx="11018520" cy="1743005"/>
          </a:xfrm>
        </p:spPr>
        <p:txBody>
          <a:bodyPr wrap="square">
            <a:spAutoFit/>
          </a:bodyPr>
          <a:lstStyle>
            <a:lvl1pPr marL="0" indent="0">
              <a:buNone/>
              <a:defRPr/>
            </a:lvl1pPr>
            <a:lvl2pPr marL="228543" indent="0">
              <a:buNone/>
              <a:defRPr/>
            </a:lvl2pPr>
            <a:lvl3pPr marL="457086" indent="0">
              <a:buNone/>
              <a:defRPr/>
            </a:lvl3pPr>
            <a:lvl4pPr marL="685629" indent="0">
              <a:buNone/>
              <a:defRPr/>
            </a:lvl4pPr>
            <a:lvl5pPr marL="914172"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87697675"/>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905">
          <p15:clr>
            <a:srgbClr val="5ACBF0"/>
          </p15:clr>
        </p15:guide>
        <p15:guide id="4" orient="horz" pos="1272">
          <p15:clr>
            <a:srgbClr val="5ACBF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Square Photo 3">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B92DE97-5F35-4963-AC7A-96FEB98062FF}"/>
              </a:ext>
            </a:extLst>
          </p:cNvPr>
          <p:cNvSpPr>
            <a:spLocks noGrp="1"/>
          </p:cNvSpPr>
          <p:nvPr>
            <p:ph type="title"/>
          </p:nvPr>
        </p:nvSpPr>
        <p:spPr>
          <a:xfrm>
            <a:off x="588263" y="585789"/>
            <a:ext cx="4159950" cy="5683249"/>
          </a:xfrm>
        </p:spPr>
        <p:txBody>
          <a:bodyPr anchor="ctr"/>
          <a:lstStyle/>
          <a:p>
            <a:r>
              <a:rPr lang="en-US"/>
              <a:t>Click to edit Master title style</a:t>
            </a:r>
          </a:p>
        </p:txBody>
      </p:sp>
      <p:sp>
        <p:nvSpPr>
          <p:cNvPr id="8" name="Picture Placeholder" descr="This photo is a 'placeholder' only. Drag or drop your photo here, or click and tap the center to insert a photo.">
            <a:extLst>
              <a:ext uri="{FF2B5EF4-FFF2-40B4-BE49-F238E27FC236}">
                <a16:creationId xmlns:a16="http://schemas.microsoft.com/office/drawing/2014/main" id="{343FD7BD-9F1A-4633-AC61-870322FCD426}"/>
              </a:ext>
            </a:extLst>
          </p:cNvPr>
          <p:cNvSpPr>
            <a:spLocks noGrp="1" noChangeAspect="1"/>
          </p:cNvSpPr>
          <p:nvPr>
            <p:ph type="pic" sz="quarter" idx="11" hasCustomPrompt="1"/>
          </p:nvPr>
        </p:nvSpPr>
        <p:spPr bwMode="gray">
          <a:xfrm>
            <a:off x="5625529" y="292608"/>
            <a:ext cx="6272784" cy="6272784"/>
          </a:xfrm>
          <a:blipFill>
            <a:blip r:embed="rId2"/>
            <a:stretch>
              <a:fillRect/>
            </a:stretch>
          </a:blipFill>
        </p:spPr>
        <p:txBody>
          <a:bodyPr lIns="0" tIns="2103120" rIns="0" anchor="t" anchorCtr="0">
            <a:noAutofit/>
          </a:bodyPr>
          <a:lstStyle>
            <a:lvl1pPr marL="0" indent="0" algn="ctr">
              <a:lnSpc>
                <a:spcPct val="100000"/>
              </a:lnSpc>
              <a:buNone/>
              <a:defRPr sz="1600" b="1">
                <a:solidFill>
                  <a:srgbClr val="FFFFFF"/>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Tree>
    <p:extLst>
      <p:ext uri="{BB962C8B-B14F-4D97-AF65-F5344CB8AC3E}">
        <p14:creationId xmlns:p14="http://schemas.microsoft.com/office/powerpoint/2010/main" val="2538996256"/>
      </p:ext>
    </p:extLst>
  </p:cSld>
  <p:clrMapOvr>
    <a:masterClrMapping/>
  </p:clrMapOvr>
  <p:transition>
    <p:fade/>
  </p:transition>
  <p:extLst>
    <p:ext uri="{DCECCB84-F9BA-43D5-87BE-67443E8EF086}">
      <p15:sldGuideLst xmlns:p15="http://schemas.microsoft.com/office/powerpoint/2012/main">
        <p15:guide id="2" pos="3360">
          <p15:clr>
            <a:srgbClr val="FBAE40"/>
          </p15:clr>
        </p15:guide>
        <p15:guide id="5" orient="horz" pos="2160">
          <p15:clr>
            <a:srgbClr val="FBAE40"/>
          </p15:clr>
        </p15:guide>
        <p15:guide id="6" pos="2991">
          <p15:clr>
            <a:srgbClr val="5ACBF0"/>
          </p15:clr>
        </p15:guide>
        <p15:guide id="7" pos="3728">
          <p15:clr>
            <a:srgbClr val="C35EA4"/>
          </p15:clr>
        </p15:guide>
        <p15:guide id="8" pos="3544">
          <p15:clr>
            <a:srgbClr val="A4A3A4"/>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6" name="Title 1"/>
          <p:cNvSpPr>
            <a:spLocks noGrp="1"/>
          </p:cNvSpPr>
          <p:nvPr>
            <p:ph type="title"/>
          </p:nvPr>
        </p:nvSpPr>
        <p:spPr>
          <a:xfrm>
            <a:off x="838201" y="365126"/>
            <a:ext cx="10515600" cy="1325563"/>
          </a:xfrm>
          <a:prstGeom prst="rect">
            <a:avLst/>
          </a:prstGeom>
        </p:spPr>
        <p:txBody>
          <a:bodyPr/>
          <a:lstStyle/>
          <a:p>
            <a:r>
              <a:rPr lang="en-US" dirty="0"/>
              <a:t>Click to edit Master title style</a:t>
            </a:r>
          </a:p>
        </p:txBody>
      </p:sp>
      <p:sp>
        <p:nvSpPr>
          <p:cNvPr id="7" name="Content Placeholder 2"/>
          <p:cNvSpPr>
            <a:spLocks noGrp="1"/>
          </p:cNvSpPr>
          <p:nvPr>
            <p:ph idx="1"/>
          </p:nvPr>
        </p:nvSpPr>
        <p:spPr>
          <a:xfrm>
            <a:off x="838201" y="1825625"/>
            <a:ext cx="10515600" cy="41109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5586797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cSld name="2_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5996" y="620428"/>
            <a:ext cx="11306469" cy="492443"/>
          </a:xfrm>
        </p:spPr>
        <p:txBody>
          <a:bodyPr wrap="square" lIns="0" tIns="0" rIns="0" bIns="0">
            <a:spAutoFit/>
          </a:bodyPr>
          <a:lstStyle>
            <a:lvl1pPr>
              <a:lnSpc>
                <a:spcPct val="100000"/>
              </a:lnSpc>
              <a:defRPr sz="3199" strike="noStrike">
                <a:gradFill>
                  <a:gsLst>
                    <a:gs pos="83000">
                      <a:schemeClr val="tx1"/>
                    </a:gs>
                    <a:gs pos="99000">
                      <a:schemeClr val="tx1"/>
                    </a:gs>
                  </a:gsLst>
                  <a:lin ang="5400000" scaled="1"/>
                </a:gradFill>
              </a:defRPr>
            </a:lvl1pPr>
          </a:lstStyle>
          <a:p>
            <a:r>
              <a:rPr lang="en-US"/>
              <a:t>Title</a:t>
            </a:r>
          </a:p>
        </p:txBody>
      </p:sp>
    </p:spTree>
    <p:extLst>
      <p:ext uri="{BB962C8B-B14F-4D97-AF65-F5344CB8AC3E}">
        <p14:creationId xmlns:p14="http://schemas.microsoft.com/office/powerpoint/2010/main" val="1137818857"/>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356D99-0BBA-4AB4-9B9F-6E820874307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3562BB0-8B8F-4572-A858-DDB12FE3B1A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05DDEA54-540C-4D2C-AA76-58ED18CCD89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AD2EA164-51CE-45E3-A89C-9EF29D27CF83}"/>
              </a:ext>
            </a:extLst>
          </p:cNvPr>
          <p:cNvSpPr>
            <a:spLocks noGrp="1"/>
          </p:cNvSpPr>
          <p:nvPr>
            <p:ph type="dt" sz="half" idx="10"/>
          </p:nvPr>
        </p:nvSpPr>
        <p:spPr/>
        <p:txBody>
          <a:bodyPr/>
          <a:lstStyle/>
          <a:p>
            <a:fld id="{B3456242-FD9B-4A74-BE23-0704E51C434C}" type="datetimeFigureOut">
              <a:rPr lang="en-GB" smtClean="0"/>
              <a:t>14/06/2024</a:t>
            </a:fld>
            <a:endParaRPr lang="en-GB"/>
          </a:p>
        </p:txBody>
      </p:sp>
      <p:sp>
        <p:nvSpPr>
          <p:cNvPr id="6" name="Footer Placeholder 5">
            <a:extLst>
              <a:ext uri="{FF2B5EF4-FFF2-40B4-BE49-F238E27FC236}">
                <a16:creationId xmlns:a16="http://schemas.microsoft.com/office/drawing/2014/main" id="{5A96E17D-C7F0-4888-99F7-DAD48930DD3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DD736F2-C58F-4C6D-A1EB-768C68A21CDB}"/>
              </a:ext>
            </a:extLst>
          </p:cNvPr>
          <p:cNvSpPr>
            <a:spLocks noGrp="1"/>
          </p:cNvSpPr>
          <p:nvPr>
            <p:ph type="sldNum" sz="quarter" idx="12"/>
          </p:nvPr>
        </p:nvSpPr>
        <p:spPr/>
        <p:txBody>
          <a:bodyPr/>
          <a:lstStyle/>
          <a:p>
            <a:fld id="{2BCAED5A-5DD5-4A0F-A1B6-09F8B1FC0F0D}" type="slidenum">
              <a:rPr lang="en-GB" smtClean="0"/>
              <a:t>‹#›</a:t>
            </a:fld>
            <a:endParaRPr lang="en-GB"/>
          </a:p>
        </p:txBody>
      </p:sp>
    </p:spTree>
    <p:extLst>
      <p:ext uri="{BB962C8B-B14F-4D97-AF65-F5344CB8AC3E}">
        <p14:creationId xmlns:p14="http://schemas.microsoft.com/office/powerpoint/2010/main" val="33299367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03113A-904A-431A-968C-CE4BCD91937F}"/>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89DD834-B521-4AF1-B7DC-A5F36931FAE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87232CF-189C-4F33-8045-65C999EFC27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345693E0-A252-4B9F-B599-B4A44E10102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9D69A19-6333-479C-86D9-011630EF4BD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85ACF56D-E066-40D4-9196-797F7993F51D}"/>
              </a:ext>
            </a:extLst>
          </p:cNvPr>
          <p:cNvSpPr>
            <a:spLocks noGrp="1"/>
          </p:cNvSpPr>
          <p:nvPr>
            <p:ph type="dt" sz="half" idx="10"/>
          </p:nvPr>
        </p:nvSpPr>
        <p:spPr/>
        <p:txBody>
          <a:bodyPr/>
          <a:lstStyle/>
          <a:p>
            <a:fld id="{B3456242-FD9B-4A74-BE23-0704E51C434C}" type="datetimeFigureOut">
              <a:rPr lang="en-GB" smtClean="0"/>
              <a:t>14/06/2024</a:t>
            </a:fld>
            <a:endParaRPr lang="en-GB"/>
          </a:p>
        </p:txBody>
      </p:sp>
      <p:sp>
        <p:nvSpPr>
          <p:cNvPr id="8" name="Footer Placeholder 7">
            <a:extLst>
              <a:ext uri="{FF2B5EF4-FFF2-40B4-BE49-F238E27FC236}">
                <a16:creationId xmlns:a16="http://schemas.microsoft.com/office/drawing/2014/main" id="{9EA31301-926D-4291-9599-077AC40B3829}"/>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157517DE-7EA0-4CF8-90C5-19F6C1542012}"/>
              </a:ext>
            </a:extLst>
          </p:cNvPr>
          <p:cNvSpPr>
            <a:spLocks noGrp="1"/>
          </p:cNvSpPr>
          <p:nvPr>
            <p:ph type="sldNum" sz="quarter" idx="12"/>
          </p:nvPr>
        </p:nvSpPr>
        <p:spPr/>
        <p:txBody>
          <a:bodyPr/>
          <a:lstStyle/>
          <a:p>
            <a:fld id="{2BCAED5A-5DD5-4A0F-A1B6-09F8B1FC0F0D}" type="slidenum">
              <a:rPr lang="en-GB" smtClean="0"/>
              <a:t>‹#›</a:t>
            </a:fld>
            <a:endParaRPr lang="en-GB"/>
          </a:p>
        </p:txBody>
      </p:sp>
    </p:spTree>
    <p:extLst>
      <p:ext uri="{BB962C8B-B14F-4D97-AF65-F5344CB8AC3E}">
        <p14:creationId xmlns:p14="http://schemas.microsoft.com/office/powerpoint/2010/main" val="28822578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E5417A-D49E-4D18-8C56-9D6F80B1645A}"/>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8C887956-C2F3-459E-ACE2-98F3AF3FFC7B}"/>
              </a:ext>
            </a:extLst>
          </p:cNvPr>
          <p:cNvSpPr>
            <a:spLocks noGrp="1"/>
          </p:cNvSpPr>
          <p:nvPr>
            <p:ph type="dt" sz="half" idx="10"/>
          </p:nvPr>
        </p:nvSpPr>
        <p:spPr/>
        <p:txBody>
          <a:bodyPr/>
          <a:lstStyle/>
          <a:p>
            <a:fld id="{B3456242-FD9B-4A74-BE23-0704E51C434C}" type="datetimeFigureOut">
              <a:rPr lang="en-GB" smtClean="0"/>
              <a:t>14/06/2024</a:t>
            </a:fld>
            <a:endParaRPr lang="en-GB"/>
          </a:p>
        </p:txBody>
      </p:sp>
      <p:sp>
        <p:nvSpPr>
          <p:cNvPr id="4" name="Footer Placeholder 3">
            <a:extLst>
              <a:ext uri="{FF2B5EF4-FFF2-40B4-BE49-F238E27FC236}">
                <a16:creationId xmlns:a16="http://schemas.microsoft.com/office/drawing/2014/main" id="{A03A46A7-0A21-4C47-BDEE-2A3D7F71A0FC}"/>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C4C78215-46AD-40A1-84C6-C17DE1D1A2C2}"/>
              </a:ext>
            </a:extLst>
          </p:cNvPr>
          <p:cNvSpPr>
            <a:spLocks noGrp="1"/>
          </p:cNvSpPr>
          <p:nvPr>
            <p:ph type="sldNum" sz="quarter" idx="12"/>
          </p:nvPr>
        </p:nvSpPr>
        <p:spPr/>
        <p:txBody>
          <a:bodyPr/>
          <a:lstStyle/>
          <a:p>
            <a:fld id="{2BCAED5A-5DD5-4A0F-A1B6-09F8B1FC0F0D}" type="slidenum">
              <a:rPr lang="en-GB" smtClean="0"/>
              <a:t>‹#›</a:t>
            </a:fld>
            <a:endParaRPr lang="en-GB"/>
          </a:p>
        </p:txBody>
      </p:sp>
      <p:pic>
        <p:nvPicPr>
          <p:cNvPr id="6" name="Picture 5">
            <a:extLst>
              <a:ext uri="{FF2B5EF4-FFF2-40B4-BE49-F238E27FC236}">
                <a16:creationId xmlns:a16="http://schemas.microsoft.com/office/drawing/2014/main" id="{B1481928-FC7B-4263-AB3D-9AD2CC57678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18279" y="136525"/>
            <a:ext cx="1733550" cy="266700"/>
          </a:xfrm>
          <a:prstGeom prst="rect">
            <a:avLst/>
          </a:prstGeom>
        </p:spPr>
      </p:pic>
    </p:spTree>
    <p:extLst>
      <p:ext uri="{BB962C8B-B14F-4D97-AF65-F5344CB8AC3E}">
        <p14:creationId xmlns:p14="http://schemas.microsoft.com/office/powerpoint/2010/main" val="34369733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B8CA666-D624-4C0F-A70C-6DBDC9CD9E81}"/>
              </a:ext>
            </a:extLst>
          </p:cNvPr>
          <p:cNvSpPr>
            <a:spLocks noGrp="1"/>
          </p:cNvSpPr>
          <p:nvPr>
            <p:ph type="dt" sz="half" idx="10"/>
          </p:nvPr>
        </p:nvSpPr>
        <p:spPr/>
        <p:txBody>
          <a:bodyPr/>
          <a:lstStyle/>
          <a:p>
            <a:fld id="{B3456242-FD9B-4A74-BE23-0704E51C434C}" type="datetimeFigureOut">
              <a:rPr lang="en-GB" smtClean="0"/>
              <a:t>14/06/2024</a:t>
            </a:fld>
            <a:endParaRPr lang="en-GB"/>
          </a:p>
        </p:txBody>
      </p:sp>
      <p:sp>
        <p:nvSpPr>
          <p:cNvPr id="3" name="Footer Placeholder 2">
            <a:extLst>
              <a:ext uri="{FF2B5EF4-FFF2-40B4-BE49-F238E27FC236}">
                <a16:creationId xmlns:a16="http://schemas.microsoft.com/office/drawing/2014/main" id="{CD284AAB-08F0-48FD-A6B1-2ACE4B17B4F2}"/>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27F20AB1-AE39-4A4D-A249-35E9C1C2027B}"/>
              </a:ext>
            </a:extLst>
          </p:cNvPr>
          <p:cNvSpPr>
            <a:spLocks noGrp="1"/>
          </p:cNvSpPr>
          <p:nvPr>
            <p:ph type="sldNum" sz="quarter" idx="12"/>
          </p:nvPr>
        </p:nvSpPr>
        <p:spPr/>
        <p:txBody>
          <a:bodyPr/>
          <a:lstStyle/>
          <a:p>
            <a:fld id="{2BCAED5A-5DD5-4A0F-A1B6-09F8B1FC0F0D}" type="slidenum">
              <a:rPr lang="en-GB" smtClean="0"/>
              <a:t>‹#›</a:t>
            </a:fld>
            <a:endParaRPr lang="en-GB"/>
          </a:p>
        </p:txBody>
      </p:sp>
    </p:spTree>
    <p:extLst>
      <p:ext uri="{BB962C8B-B14F-4D97-AF65-F5344CB8AC3E}">
        <p14:creationId xmlns:p14="http://schemas.microsoft.com/office/powerpoint/2010/main" val="24674015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347B4F-3BF8-4890-9B89-8FAD527214E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955A49C9-2C67-402B-BFE9-1E6F677F325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497C9F29-8144-4B1B-AC72-7A7615DC82D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A0B9058-3D38-4E47-A25E-19517D720932}"/>
              </a:ext>
            </a:extLst>
          </p:cNvPr>
          <p:cNvSpPr>
            <a:spLocks noGrp="1"/>
          </p:cNvSpPr>
          <p:nvPr>
            <p:ph type="dt" sz="half" idx="10"/>
          </p:nvPr>
        </p:nvSpPr>
        <p:spPr/>
        <p:txBody>
          <a:bodyPr/>
          <a:lstStyle/>
          <a:p>
            <a:fld id="{B3456242-FD9B-4A74-BE23-0704E51C434C}" type="datetimeFigureOut">
              <a:rPr lang="en-GB" smtClean="0"/>
              <a:t>14/06/2024</a:t>
            </a:fld>
            <a:endParaRPr lang="en-GB"/>
          </a:p>
        </p:txBody>
      </p:sp>
      <p:sp>
        <p:nvSpPr>
          <p:cNvPr id="6" name="Footer Placeholder 5">
            <a:extLst>
              <a:ext uri="{FF2B5EF4-FFF2-40B4-BE49-F238E27FC236}">
                <a16:creationId xmlns:a16="http://schemas.microsoft.com/office/drawing/2014/main" id="{A4B84298-3872-4C7E-8EFE-B2EA1189DCA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EF5825C-DD2A-44F3-89A6-6BB2EBA8AD7E}"/>
              </a:ext>
            </a:extLst>
          </p:cNvPr>
          <p:cNvSpPr>
            <a:spLocks noGrp="1"/>
          </p:cNvSpPr>
          <p:nvPr>
            <p:ph type="sldNum" sz="quarter" idx="12"/>
          </p:nvPr>
        </p:nvSpPr>
        <p:spPr/>
        <p:txBody>
          <a:bodyPr/>
          <a:lstStyle/>
          <a:p>
            <a:fld id="{2BCAED5A-5DD5-4A0F-A1B6-09F8B1FC0F0D}" type="slidenum">
              <a:rPr lang="en-GB" smtClean="0"/>
              <a:t>‹#›</a:t>
            </a:fld>
            <a:endParaRPr lang="en-GB"/>
          </a:p>
        </p:txBody>
      </p:sp>
    </p:spTree>
    <p:extLst>
      <p:ext uri="{BB962C8B-B14F-4D97-AF65-F5344CB8AC3E}">
        <p14:creationId xmlns:p14="http://schemas.microsoft.com/office/powerpoint/2010/main" val="11496918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FC1710-7909-4EB4-85B4-E51E893A0FC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484048B8-081E-430F-B2AB-11645805667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25C62CA7-8A2F-4AD9-AD55-94F6B5D7EFF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EBEFBC3-1A33-4E3A-8205-69FA2B6C0084}"/>
              </a:ext>
            </a:extLst>
          </p:cNvPr>
          <p:cNvSpPr>
            <a:spLocks noGrp="1"/>
          </p:cNvSpPr>
          <p:nvPr>
            <p:ph type="dt" sz="half" idx="10"/>
          </p:nvPr>
        </p:nvSpPr>
        <p:spPr/>
        <p:txBody>
          <a:bodyPr/>
          <a:lstStyle/>
          <a:p>
            <a:fld id="{B3456242-FD9B-4A74-BE23-0704E51C434C}" type="datetimeFigureOut">
              <a:rPr lang="en-GB" smtClean="0"/>
              <a:t>14/06/2024</a:t>
            </a:fld>
            <a:endParaRPr lang="en-GB"/>
          </a:p>
        </p:txBody>
      </p:sp>
      <p:sp>
        <p:nvSpPr>
          <p:cNvPr id="6" name="Footer Placeholder 5">
            <a:extLst>
              <a:ext uri="{FF2B5EF4-FFF2-40B4-BE49-F238E27FC236}">
                <a16:creationId xmlns:a16="http://schemas.microsoft.com/office/drawing/2014/main" id="{B67BCDDC-1E47-4C3B-8372-EA8CDBF195E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453F715-21AD-4A12-B703-43533C2440F9}"/>
              </a:ext>
            </a:extLst>
          </p:cNvPr>
          <p:cNvSpPr>
            <a:spLocks noGrp="1"/>
          </p:cNvSpPr>
          <p:nvPr>
            <p:ph type="sldNum" sz="quarter" idx="12"/>
          </p:nvPr>
        </p:nvSpPr>
        <p:spPr/>
        <p:txBody>
          <a:bodyPr/>
          <a:lstStyle/>
          <a:p>
            <a:fld id="{2BCAED5A-5DD5-4A0F-A1B6-09F8B1FC0F0D}" type="slidenum">
              <a:rPr lang="en-GB" smtClean="0"/>
              <a:t>‹#›</a:t>
            </a:fld>
            <a:endParaRPr lang="en-GB"/>
          </a:p>
        </p:txBody>
      </p:sp>
    </p:spTree>
    <p:extLst>
      <p:ext uri="{BB962C8B-B14F-4D97-AF65-F5344CB8AC3E}">
        <p14:creationId xmlns:p14="http://schemas.microsoft.com/office/powerpoint/2010/main" val="18185467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18" Type="http://schemas.openxmlformats.org/officeDocument/2006/relationships/slideLayout" Target="../slideLayouts/slideLayout33.xml"/><Relationship Id="rId3" Type="http://schemas.openxmlformats.org/officeDocument/2006/relationships/slideLayout" Target="../slideLayouts/slideLayout18.xml"/><Relationship Id="rId21" Type="http://schemas.openxmlformats.org/officeDocument/2006/relationships/slideLayout" Target="../slideLayouts/slideLayout36.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17" Type="http://schemas.openxmlformats.org/officeDocument/2006/relationships/slideLayout" Target="../slideLayouts/slideLayout32.xml"/><Relationship Id="rId2" Type="http://schemas.openxmlformats.org/officeDocument/2006/relationships/slideLayout" Target="../slideLayouts/slideLayout17.xml"/><Relationship Id="rId16" Type="http://schemas.openxmlformats.org/officeDocument/2006/relationships/slideLayout" Target="../slideLayouts/slideLayout31.xml"/><Relationship Id="rId20" Type="http://schemas.openxmlformats.org/officeDocument/2006/relationships/slideLayout" Target="../slideLayouts/slideLayout35.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slideLayout" Target="../slideLayouts/slideLayout30.xml"/><Relationship Id="rId23" Type="http://schemas.openxmlformats.org/officeDocument/2006/relationships/theme" Target="../theme/theme2.xml"/><Relationship Id="rId10" Type="http://schemas.openxmlformats.org/officeDocument/2006/relationships/slideLayout" Target="../slideLayouts/slideLayout25.xml"/><Relationship Id="rId19" Type="http://schemas.openxmlformats.org/officeDocument/2006/relationships/slideLayout" Target="../slideLayouts/slideLayout34.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 Id="rId22"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050A9A3-5344-41B4-8EA4-920BABF7693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D3196E9-0016-4675-9BE9-B474B6F94F3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4551FFA-013B-4579-9DB1-D4CE26B4318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3456242-FD9B-4A74-BE23-0704E51C434C}" type="datetimeFigureOut">
              <a:rPr lang="en-GB" smtClean="0"/>
              <a:t>14/06/2024</a:t>
            </a:fld>
            <a:endParaRPr lang="en-GB"/>
          </a:p>
        </p:txBody>
      </p:sp>
      <p:sp>
        <p:nvSpPr>
          <p:cNvPr id="5" name="Footer Placeholder 4">
            <a:extLst>
              <a:ext uri="{FF2B5EF4-FFF2-40B4-BE49-F238E27FC236}">
                <a16:creationId xmlns:a16="http://schemas.microsoft.com/office/drawing/2014/main" id="{2B9566B9-6DB9-42EC-917E-495F87F7486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321DAF23-9A8A-47B5-B829-ED2122FAFEE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BCAED5A-5DD5-4A0F-A1B6-09F8B1FC0F0D}" type="slidenum">
              <a:rPr lang="en-GB" smtClean="0"/>
              <a:t>‹#›</a:t>
            </a:fld>
            <a:endParaRPr lang="en-GB"/>
          </a:p>
        </p:txBody>
      </p:sp>
    </p:spTree>
    <p:extLst>
      <p:ext uri="{BB962C8B-B14F-4D97-AF65-F5344CB8AC3E}">
        <p14:creationId xmlns:p14="http://schemas.microsoft.com/office/powerpoint/2010/main" val="2735070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98"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1" y="365129"/>
            <a:ext cx="10515600" cy="1325563"/>
          </a:xfrm>
          <a:prstGeom prst="rect">
            <a:avLst/>
          </a:prstGeom>
        </p:spPr>
        <p:txBody>
          <a:bodyPr vert="horz" lIns="182843" tIns="91422" rIns="182843" bIns="91422"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1" y="1825625"/>
            <a:ext cx="10515600" cy="4351338"/>
          </a:xfrm>
          <a:prstGeom prst="rect">
            <a:avLst/>
          </a:prstGeom>
        </p:spPr>
        <p:txBody>
          <a:bodyPr vert="horz" lIns="182843" tIns="91422" rIns="182843" bIns="91422"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916729384"/>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7" r:id="rId12"/>
    <p:sldLayoutId id="2147483688" r:id="rId13"/>
    <p:sldLayoutId id="2147483689" r:id="rId14"/>
    <p:sldLayoutId id="2147483690" r:id="rId15"/>
    <p:sldLayoutId id="2147483691" r:id="rId16"/>
    <p:sldLayoutId id="2147483692" r:id="rId17"/>
    <p:sldLayoutId id="2147483693" r:id="rId18"/>
    <p:sldLayoutId id="2147483694" r:id="rId19"/>
    <p:sldLayoutId id="2147483695" r:id="rId20"/>
    <p:sldLayoutId id="2147483696" r:id="rId21"/>
    <p:sldLayoutId id="2147483697" r:id="rId22"/>
  </p:sldLayoutIdLst>
  <mc:AlternateContent xmlns:mc="http://schemas.openxmlformats.org/markup-compatibility/2006" xmlns:p14="http://schemas.microsoft.com/office/powerpoint/2010/main">
    <mc:Choice Requires="p14">
      <p:transition spd="slow" p14:dur="2000" advClick="0" advTm="3000"/>
    </mc:Choice>
    <mc:Fallback xmlns="">
      <p:transition xmlns:p14="http://schemas.microsoft.com/office/powerpoint/2010/main" spd="slow" advClick="0" advTm="3000"/>
    </mc:Fallback>
  </mc:AlternateContent>
  <p:hf hdr="0" ftr="0" dt="0"/>
  <p:txStyles>
    <p:titleStyle>
      <a:lvl1pPr algn="l" defTabSz="914217" rtl="0" eaLnBrk="1" latinLnBrk="0" hangingPunct="1">
        <a:lnSpc>
          <a:spcPct val="90000"/>
        </a:lnSpc>
        <a:spcBef>
          <a:spcPct val="0"/>
        </a:spcBef>
        <a:buNone/>
        <a:defRPr lang="en-US" sz="3000" kern="1200">
          <a:solidFill>
            <a:schemeClr val="tx2"/>
          </a:solidFill>
          <a:latin typeface="+mj-lt"/>
          <a:ea typeface="+mj-ea"/>
          <a:cs typeface="+mj-cs"/>
        </a:defRPr>
      </a:lvl1pPr>
    </p:titleStyle>
    <p:bodyStyle>
      <a:lvl1pPr marL="228555" indent="-228555" algn="l" defTabSz="914217" rtl="0" eaLnBrk="1" latinLnBrk="0" hangingPunct="1">
        <a:lnSpc>
          <a:spcPct val="90000"/>
        </a:lnSpc>
        <a:spcBef>
          <a:spcPts val="1000"/>
        </a:spcBef>
        <a:buFont typeface="Arial" panose="020B0604020202020204" pitchFamily="34" charset="0"/>
        <a:buChar char="•"/>
        <a:defRPr lang="en-US" sz="2400" kern="1200" dirty="0" smtClean="0">
          <a:solidFill>
            <a:schemeClr val="tx2"/>
          </a:solidFill>
          <a:effectLst/>
          <a:latin typeface="+mn-lt"/>
          <a:ea typeface="+mn-ea"/>
          <a:cs typeface="+mn-cs"/>
        </a:defRPr>
      </a:lvl1pPr>
      <a:lvl2pPr marL="685663" indent="-228555" algn="l" defTabSz="914217" rtl="0" eaLnBrk="1" latinLnBrk="0" hangingPunct="1">
        <a:lnSpc>
          <a:spcPct val="90000"/>
        </a:lnSpc>
        <a:spcBef>
          <a:spcPts val="500"/>
        </a:spcBef>
        <a:buFont typeface="Arial" panose="020B0604020202020204" pitchFamily="34" charset="0"/>
        <a:buChar char="•"/>
        <a:defRPr lang="en-US" sz="2000" kern="1200" dirty="0" smtClean="0">
          <a:solidFill>
            <a:schemeClr val="tx2"/>
          </a:solidFill>
          <a:effectLst/>
          <a:latin typeface="+mn-lt"/>
          <a:ea typeface="+mn-ea"/>
          <a:cs typeface="+mn-cs"/>
        </a:defRPr>
      </a:lvl2pPr>
      <a:lvl3pPr marL="1142772" indent="-228555" algn="l" defTabSz="914217" rtl="0" eaLnBrk="1" latinLnBrk="0" hangingPunct="1">
        <a:lnSpc>
          <a:spcPct val="90000"/>
        </a:lnSpc>
        <a:spcBef>
          <a:spcPts val="500"/>
        </a:spcBef>
        <a:buFont typeface="Arial" panose="020B0604020202020204" pitchFamily="34" charset="0"/>
        <a:buChar char="•"/>
        <a:defRPr lang="en-US" sz="1800" kern="1200" dirty="0" smtClean="0">
          <a:solidFill>
            <a:schemeClr val="tx2"/>
          </a:solidFill>
          <a:effectLst/>
          <a:latin typeface="+mn-lt"/>
          <a:ea typeface="+mn-ea"/>
          <a:cs typeface="+mn-cs"/>
        </a:defRPr>
      </a:lvl3pPr>
      <a:lvl4pPr marL="1599880" indent="-228555" algn="l" defTabSz="914217" rtl="0" eaLnBrk="1" latinLnBrk="0" hangingPunct="1">
        <a:lnSpc>
          <a:spcPct val="90000"/>
        </a:lnSpc>
        <a:spcBef>
          <a:spcPts val="500"/>
        </a:spcBef>
        <a:buFont typeface="Arial" panose="020B0604020202020204" pitchFamily="34" charset="0"/>
        <a:buChar char="•"/>
        <a:defRPr lang="en-US" sz="1600" kern="1200" dirty="0" smtClean="0">
          <a:solidFill>
            <a:schemeClr val="tx2"/>
          </a:solidFill>
          <a:effectLst/>
          <a:latin typeface="+mn-lt"/>
          <a:ea typeface="+mn-ea"/>
          <a:cs typeface="+mn-cs"/>
        </a:defRPr>
      </a:lvl4pPr>
      <a:lvl5pPr marL="2056989" indent="-228555" algn="l" defTabSz="914217" rtl="0" eaLnBrk="1" latinLnBrk="0" hangingPunct="1">
        <a:lnSpc>
          <a:spcPct val="90000"/>
        </a:lnSpc>
        <a:spcBef>
          <a:spcPts val="500"/>
        </a:spcBef>
        <a:buFont typeface="Arial" panose="020B0604020202020204" pitchFamily="34" charset="0"/>
        <a:buChar char="•"/>
        <a:defRPr lang="en-US" sz="1600" kern="1200" dirty="0">
          <a:solidFill>
            <a:schemeClr val="tx2"/>
          </a:solidFill>
          <a:effectLst/>
          <a:latin typeface="+mn-lt"/>
          <a:ea typeface="+mn-ea"/>
          <a:cs typeface="+mn-cs"/>
        </a:defRPr>
      </a:lvl5pPr>
      <a:lvl6pPr marL="2514097" indent="-228555"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206" indent="-228555"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314" indent="-228555"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423" indent="-228555"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217" rtl="0" eaLnBrk="1" latinLnBrk="0" hangingPunct="1">
        <a:defRPr sz="1800" kern="1200">
          <a:solidFill>
            <a:schemeClr val="tx1"/>
          </a:solidFill>
          <a:latin typeface="+mn-lt"/>
          <a:ea typeface="+mn-ea"/>
          <a:cs typeface="+mn-cs"/>
        </a:defRPr>
      </a:lvl1pPr>
      <a:lvl2pPr marL="457109" algn="l" defTabSz="914217" rtl="0" eaLnBrk="1" latinLnBrk="0" hangingPunct="1">
        <a:defRPr sz="1800" kern="1200">
          <a:solidFill>
            <a:schemeClr val="tx1"/>
          </a:solidFill>
          <a:latin typeface="+mn-lt"/>
          <a:ea typeface="+mn-ea"/>
          <a:cs typeface="+mn-cs"/>
        </a:defRPr>
      </a:lvl2pPr>
      <a:lvl3pPr marL="914217" algn="l" defTabSz="914217" rtl="0" eaLnBrk="1" latinLnBrk="0" hangingPunct="1">
        <a:defRPr sz="1800" kern="1200">
          <a:solidFill>
            <a:schemeClr val="tx1"/>
          </a:solidFill>
          <a:latin typeface="+mn-lt"/>
          <a:ea typeface="+mn-ea"/>
          <a:cs typeface="+mn-cs"/>
        </a:defRPr>
      </a:lvl3pPr>
      <a:lvl4pPr marL="1371326" algn="l" defTabSz="914217" rtl="0" eaLnBrk="1" latinLnBrk="0" hangingPunct="1">
        <a:defRPr sz="1800" kern="1200">
          <a:solidFill>
            <a:schemeClr val="tx1"/>
          </a:solidFill>
          <a:latin typeface="+mn-lt"/>
          <a:ea typeface="+mn-ea"/>
          <a:cs typeface="+mn-cs"/>
        </a:defRPr>
      </a:lvl4pPr>
      <a:lvl5pPr marL="1828434" algn="l" defTabSz="914217" rtl="0" eaLnBrk="1" latinLnBrk="0" hangingPunct="1">
        <a:defRPr sz="1800" kern="1200">
          <a:solidFill>
            <a:schemeClr val="tx1"/>
          </a:solidFill>
          <a:latin typeface="+mn-lt"/>
          <a:ea typeface="+mn-ea"/>
          <a:cs typeface="+mn-cs"/>
        </a:defRPr>
      </a:lvl5pPr>
      <a:lvl6pPr marL="2285543" algn="l" defTabSz="914217" rtl="0" eaLnBrk="1" latinLnBrk="0" hangingPunct="1">
        <a:defRPr sz="1800" kern="1200">
          <a:solidFill>
            <a:schemeClr val="tx1"/>
          </a:solidFill>
          <a:latin typeface="+mn-lt"/>
          <a:ea typeface="+mn-ea"/>
          <a:cs typeface="+mn-cs"/>
        </a:defRPr>
      </a:lvl6pPr>
      <a:lvl7pPr marL="2742652" algn="l" defTabSz="914217" rtl="0" eaLnBrk="1" latinLnBrk="0" hangingPunct="1">
        <a:defRPr sz="1800" kern="1200">
          <a:solidFill>
            <a:schemeClr val="tx1"/>
          </a:solidFill>
          <a:latin typeface="+mn-lt"/>
          <a:ea typeface="+mn-ea"/>
          <a:cs typeface="+mn-cs"/>
        </a:defRPr>
      </a:lvl7pPr>
      <a:lvl8pPr marL="3199760" algn="l" defTabSz="914217" rtl="0" eaLnBrk="1" latinLnBrk="0" hangingPunct="1">
        <a:defRPr sz="1800" kern="1200">
          <a:solidFill>
            <a:schemeClr val="tx1"/>
          </a:solidFill>
          <a:latin typeface="+mn-lt"/>
          <a:ea typeface="+mn-ea"/>
          <a:cs typeface="+mn-cs"/>
        </a:defRPr>
      </a:lvl8pPr>
      <a:lvl9pPr marL="3656869" algn="l" defTabSz="91421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37.xml"/></Relationships>
</file>

<file path=ppt/slides/_rels/slide11.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37.xml"/></Relationships>
</file>

<file path=ppt/slides/_rels/slide13.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5.xml"/><Relationship Id="rId1" Type="http://schemas.openxmlformats.org/officeDocument/2006/relationships/slideLayout" Target="../slideLayouts/slideLayout37.xml"/><Relationship Id="rId5" Type="http://schemas.openxmlformats.org/officeDocument/2006/relationships/image" Target="../media/image56.png"/><Relationship Id="rId4" Type="http://schemas.openxmlformats.org/officeDocument/2006/relationships/image" Target="../media/image55.png"/></Relationships>
</file>

<file path=ppt/slides/_rels/slide14.xml.rels><?xml version="1.0" encoding="UTF-8" standalone="yes"?>
<Relationships xmlns="http://schemas.openxmlformats.org/package/2006/relationships"><Relationship Id="rId8" Type="http://schemas.openxmlformats.org/officeDocument/2006/relationships/image" Target="../media/image61.png"/><Relationship Id="rId3" Type="http://schemas.openxmlformats.org/officeDocument/2006/relationships/image" Target="../media/image57.png"/><Relationship Id="rId7" Type="http://schemas.openxmlformats.org/officeDocument/2006/relationships/image" Target="../media/image60.png"/><Relationship Id="rId12" Type="http://schemas.openxmlformats.org/officeDocument/2006/relationships/image" Target="../media/image65.png"/><Relationship Id="rId2" Type="http://schemas.openxmlformats.org/officeDocument/2006/relationships/notesSlide" Target="../notesSlides/notesSlide6.xml"/><Relationship Id="rId1" Type="http://schemas.openxmlformats.org/officeDocument/2006/relationships/slideLayout" Target="../slideLayouts/slideLayout37.xml"/><Relationship Id="rId6" Type="http://schemas.openxmlformats.org/officeDocument/2006/relationships/image" Target="../media/image59.png"/><Relationship Id="rId11" Type="http://schemas.openxmlformats.org/officeDocument/2006/relationships/image" Target="../media/image64.png"/><Relationship Id="rId5" Type="http://schemas.openxmlformats.org/officeDocument/2006/relationships/image" Target="../media/image45.png"/><Relationship Id="rId10" Type="http://schemas.openxmlformats.org/officeDocument/2006/relationships/image" Target="../media/image63.png"/><Relationship Id="rId4" Type="http://schemas.openxmlformats.org/officeDocument/2006/relationships/image" Target="../media/image58.png"/><Relationship Id="rId9" Type="http://schemas.openxmlformats.org/officeDocument/2006/relationships/image" Target="../media/image62.png"/></Relationships>
</file>

<file path=ppt/slides/_rels/slide15.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8" Type="http://schemas.openxmlformats.org/officeDocument/2006/relationships/image" Target="../media/image72.png"/><Relationship Id="rId3" Type="http://schemas.openxmlformats.org/officeDocument/2006/relationships/image" Target="../media/image67.png"/><Relationship Id="rId7" Type="http://schemas.openxmlformats.org/officeDocument/2006/relationships/image" Target="../media/image71.svg"/><Relationship Id="rId2" Type="http://schemas.openxmlformats.org/officeDocument/2006/relationships/notesSlide" Target="../notesSlides/notesSlide8.xml"/><Relationship Id="rId1" Type="http://schemas.openxmlformats.org/officeDocument/2006/relationships/slideLayout" Target="../slideLayouts/slideLayout15.xml"/><Relationship Id="rId6" Type="http://schemas.openxmlformats.org/officeDocument/2006/relationships/image" Target="../media/image70.png"/><Relationship Id="rId5" Type="http://schemas.openxmlformats.org/officeDocument/2006/relationships/image" Target="../media/image69.svg"/><Relationship Id="rId4" Type="http://schemas.openxmlformats.org/officeDocument/2006/relationships/image" Target="../media/image68.png"/><Relationship Id="rId9" Type="http://schemas.openxmlformats.org/officeDocument/2006/relationships/image" Target="../media/image73.svg"/></Relationships>
</file>

<file path=ppt/slides/_rels/slide18.xml.rels><?xml version="1.0" encoding="UTF-8" standalone="yes"?>
<Relationships xmlns="http://schemas.openxmlformats.org/package/2006/relationships"><Relationship Id="rId8" Type="http://schemas.openxmlformats.org/officeDocument/2006/relationships/hyperlink" Target="https://learn.microsoft.com/en-us/power-apps/maker/model-driven-apps/model-driven-app-glossary#site-map" TargetMode="External"/><Relationship Id="rId13" Type="http://schemas.openxmlformats.org/officeDocument/2006/relationships/hyperlink" Target="https://learn.microsoft.com/en-us/power-apps/maker/model-driven-apps/model-driven-app-glossary#relationship" TargetMode="External"/><Relationship Id="rId3" Type="http://schemas.openxmlformats.org/officeDocument/2006/relationships/hyperlink" Target="https://learn.microsoft.com/en-us/power-apps/maker/model-driven-apps/model-driven-app-glossary#dashboard" TargetMode="External"/><Relationship Id="rId7" Type="http://schemas.openxmlformats.org/officeDocument/2006/relationships/hyperlink" Target="https://learn.microsoft.com/en-us/power-apps/maker/model-driven-apps/model-driven-app-glossary#flow" TargetMode="External"/><Relationship Id="rId12" Type="http://schemas.openxmlformats.org/officeDocument/2006/relationships/hyperlink" Target="https://learn.microsoft.com/en-us/power-apps/maker/model-driven-apps/model-driven-app-glossary#table" TargetMode="External"/><Relationship Id="rId2" Type="http://schemas.openxmlformats.org/officeDocument/2006/relationships/hyperlink" Target="https://learn.microsoft.com/en-us/power-apps/maker/model-driven-apps/model-driven-app-glossary#chart" TargetMode="External"/><Relationship Id="rId1" Type="http://schemas.openxmlformats.org/officeDocument/2006/relationships/slideLayout" Target="../slideLayouts/slideLayout15.xml"/><Relationship Id="rId6" Type="http://schemas.openxmlformats.org/officeDocument/2006/relationships/hyperlink" Target="https://learn.microsoft.com/en-us/power-apps/maker/model-driven-apps/model-driven-app-glossary#business-rule" TargetMode="External"/><Relationship Id="rId11" Type="http://schemas.openxmlformats.org/officeDocument/2006/relationships/hyperlink" Target="https://learn.microsoft.com/en-us/power-apps/maker/model-driven-apps/model-app-page-overview" TargetMode="External"/><Relationship Id="rId5" Type="http://schemas.openxmlformats.org/officeDocument/2006/relationships/hyperlink" Target="https://learn.microsoft.com/en-us/power-apps/maker/model-driven-apps/model-driven-app-glossary#business-process-flow" TargetMode="External"/><Relationship Id="rId10" Type="http://schemas.openxmlformats.org/officeDocument/2006/relationships/hyperlink" Target="https://learn.microsoft.com/en-us/power-apps/maker/model-driven-apps/model-driven-app-glossary#view" TargetMode="External"/><Relationship Id="rId4" Type="http://schemas.openxmlformats.org/officeDocument/2006/relationships/hyperlink" Target="https://learn.microsoft.com/en-us/power-apps/maker/model-driven-apps/model-driven-app-glossary#power-bi" TargetMode="External"/><Relationship Id="rId9" Type="http://schemas.openxmlformats.org/officeDocument/2006/relationships/hyperlink" Target="https://learn.microsoft.com/en-us/power-apps/maker/model-driven-apps/model-driven-app-glossary#form" TargetMode="External"/><Relationship Id="rId14" Type="http://schemas.openxmlformats.org/officeDocument/2006/relationships/hyperlink" Target="https://learn.microsoft.com/en-us/power-apps/maker/model-driven-apps/model-driven-app-glossary#column"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learn.microsoft.com/en-us/power-apps/maker/model-driven-apps/model-driven-app-glossary#dashboard" TargetMode="External"/><Relationship Id="rId2" Type="http://schemas.openxmlformats.org/officeDocument/2006/relationships/hyperlink" Target="https://learn.microsoft.com/en-us/power-apps/maker/model-driven-apps/model-driven-app-glossary#table" TargetMode="External"/><Relationship Id="rId1" Type="http://schemas.openxmlformats.org/officeDocument/2006/relationships/slideLayout" Target="../slideLayouts/slideLayout15.xml"/><Relationship Id="rId6" Type="http://schemas.openxmlformats.org/officeDocument/2006/relationships/image" Target="../media/image74.png"/><Relationship Id="rId5" Type="http://schemas.openxmlformats.org/officeDocument/2006/relationships/hyperlink" Target="https://learn.microsoft.com/en-us/power-apps/maker/model-driven-apps/model-driven-app-glossary#view" TargetMode="External"/><Relationship Id="rId4" Type="http://schemas.openxmlformats.org/officeDocument/2006/relationships/hyperlink" Target="https://learn.microsoft.com/en-us/power-apps/maker/model-driven-apps/model-driven-app-glossary#chart"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75.pn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image" Target="../media/image80.svg"/><Relationship Id="rId2" Type="http://schemas.openxmlformats.org/officeDocument/2006/relationships/image" Target="../media/image79.png"/><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13.png"/><Relationship Id="rId2" Type="http://schemas.openxmlformats.org/officeDocument/2006/relationships/slideLayout" Target="../slideLayouts/slideLayout13.xml"/><Relationship Id="rId1" Type="http://schemas.openxmlformats.org/officeDocument/2006/relationships/tags" Target="../tags/tag1.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3.xml"/><Relationship Id="rId1" Type="http://schemas.openxmlformats.org/officeDocument/2006/relationships/tags" Target="../tags/tag2.xml"/></Relationships>
</file>

<file path=ppt/slides/_rels/slide6.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diagramLayout" Target="../diagrams/layout1.xml"/><Relationship Id="rId7" Type="http://schemas.openxmlformats.org/officeDocument/2006/relationships/image" Target="../media/image25.png"/><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31.svg"/><Relationship Id="rId2" Type="http://schemas.openxmlformats.org/officeDocument/2006/relationships/notesSlide" Target="../notesSlides/notesSlide3.xml"/><Relationship Id="rId1" Type="http://schemas.openxmlformats.org/officeDocument/2006/relationships/slideLayout" Target="../slideLayouts/slideLayout14.xml"/><Relationship Id="rId6" Type="http://schemas.openxmlformats.org/officeDocument/2006/relationships/image" Target="../media/image30.png"/><Relationship Id="rId5" Type="http://schemas.openxmlformats.org/officeDocument/2006/relationships/image" Target="../media/image29.svg"/><Relationship Id="rId4" Type="http://schemas.openxmlformats.org/officeDocument/2006/relationships/image" Target="../media/image28.png"/></Relationships>
</file>

<file path=ppt/slides/_rels/slide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8" Type="http://schemas.openxmlformats.org/officeDocument/2006/relationships/image" Target="../media/image38.png"/><Relationship Id="rId13" Type="http://schemas.openxmlformats.org/officeDocument/2006/relationships/image" Target="../media/image43.png"/><Relationship Id="rId18" Type="http://schemas.openxmlformats.org/officeDocument/2006/relationships/image" Target="../media/image48.png"/><Relationship Id="rId3" Type="http://schemas.openxmlformats.org/officeDocument/2006/relationships/image" Target="../media/image33.png"/><Relationship Id="rId7" Type="http://schemas.openxmlformats.org/officeDocument/2006/relationships/image" Target="../media/image37.png"/><Relationship Id="rId12" Type="http://schemas.openxmlformats.org/officeDocument/2006/relationships/image" Target="../media/image42.png"/><Relationship Id="rId17" Type="http://schemas.openxmlformats.org/officeDocument/2006/relationships/image" Target="../media/image47.png"/><Relationship Id="rId2" Type="http://schemas.openxmlformats.org/officeDocument/2006/relationships/notesSlide" Target="../notesSlides/notesSlide4.xml"/><Relationship Id="rId16" Type="http://schemas.openxmlformats.org/officeDocument/2006/relationships/image" Target="../media/image46.png"/><Relationship Id="rId20" Type="http://schemas.openxmlformats.org/officeDocument/2006/relationships/image" Target="../media/image50.png"/><Relationship Id="rId1" Type="http://schemas.openxmlformats.org/officeDocument/2006/relationships/slideLayout" Target="../slideLayouts/slideLayout37.xml"/><Relationship Id="rId6" Type="http://schemas.openxmlformats.org/officeDocument/2006/relationships/image" Target="../media/image36.png"/><Relationship Id="rId11" Type="http://schemas.openxmlformats.org/officeDocument/2006/relationships/image" Target="../media/image41.png"/><Relationship Id="rId5" Type="http://schemas.openxmlformats.org/officeDocument/2006/relationships/image" Target="../media/image35.png"/><Relationship Id="rId15" Type="http://schemas.openxmlformats.org/officeDocument/2006/relationships/image" Target="../media/image45.png"/><Relationship Id="rId10" Type="http://schemas.openxmlformats.org/officeDocument/2006/relationships/image" Target="../media/image40.png"/><Relationship Id="rId19" Type="http://schemas.openxmlformats.org/officeDocument/2006/relationships/image" Target="../media/image49.png"/><Relationship Id="rId4" Type="http://schemas.openxmlformats.org/officeDocument/2006/relationships/image" Target="../media/image34.png"/><Relationship Id="rId9" Type="http://schemas.openxmlformats.org/officeDocument/2006/relationships/image" Target="../media/image39.png"/><Relationship Id="rId14" Type="http://schemas.openxmlformats.org/officeDocument/2006/relationships/image" Target="../media/image44.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359" name="Rectangle 14358">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338" name="Picture 2" descr="No-code, Low-code to Transform-code: The Evolution of Code">
            <a:extLst>
              <a:ext uri="{FF2B5EF4-FFF2-40B4-BE49-F238E27FC236}">
                <a16:creationId xmlns:a16="http://schemas.microsoft.com/office/drawing/2014/main" id="{A6D6DCAE-1C94-EEBB-3B6F-A9CF7117237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0206" r="11540"/>
          <a:stretch/>
        </p:blipFill>
        <p:spPr bwMode="auto">
          <a:xfrm>
            <a:off x="1" y="10"/>
            <a:ext cx="9669642" cy="6857990"/>
          </a:xfrm>
          <a:prstGeom prst="rect">
            <a:avLst/>
          </a:prstGeom>
          <a:noFill/>
          <a:extLst>
            <a:ext uri="{909E8E84-426E-40DD-AFC4-6F175D3DCCD1}">
              <a14:hiddenFill xmlns:a14="http://schemas.microsoft.com/office/drawing/2010/main">
                <a:solidFill>
                  <a:srgbClr val="FFFFFF"/>
                </a:solidFill>
              </a14:hiddenFill>
            </a:ext>
          </a:extLst>
        </p:spPr>
      </p:pic>
      <p:sp>
        <p:nvSpPr>
          <p:cNvPr id="14361" name="Rectangle 14360">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B0C86D44-53A5-4E04-AE7B-C6C0047A39B2}"/>
              </a:ext>
            </a:extLst>
          </p:cNvPr>
          <p:cNvSpPr/>
          <p:nvPr/>
        </p:nvSpPr>
        <p:spPr>
          <a:xfrm>
            <a:off x="7531610" y="365125"/>
            <a:ext cx="3822189" cy="1899912"/>
          </a:xfrm>
          <a:prstGeom prst="rect">
            <a:avLst/>
          </a:prstGeom>
        </p:spPr>
        <p:txBody>
          <a:bodyPr vert="horz" lIns="91440" tIns="45720" rIns="91440" bIns="45720" rtlCol="0" anchor="ctr">
            <a:normAutofit/>
          </a:bodyPr>
          <a:lstStyle/>
          <a:p>
            <a:pPr marL="0" marR="0" lvl="0" indent="0" fontAlgn="auto">
              <a:lnSpc>
                <a:spcPct val="90000"/>
              </a:lnSpc>
              <a:spcBef>
                <a:spcPct val="0"/>
              </a:spcBef>
              <a:spcAft>
                <a:spcPts val="600"/>
              </a:spcAft>
              <a:buClrTx/>
              <a:buSzTx/>
              <a:tabLst/>
              <a:defRPr/>
            </a:pPr>
            <a:r>
              <a:rPr kumimoji="0" lang="en-US" sz="3700" b="0" i="0" u="none" strike="noStrike" cap="none" spc="-50" normalizeH="0" baseline="0" noProof="0">
                <a:ln w="3175">
                  <a:noFill/>
                </a:ln>
                <a:effectLst/>
                <a:uLnTx/>
                <a:uFillTx/>
                <a:latin typeface="+mj-lt"/>
                <a:ea typeface="+mj-ea"/>
                <a:cs typeface="+mj-cs"/>
              </a:rPr>
              <a:t>Introduction to Power Platform Low Code Evolution</a:t>
            </a:r>
          </a:p>
        </p:txBody>
      </p:sp>
      <p:sp>
        <p:nvSpPr>
          <p:cNvPr id="2" name="TextBox 1">
            <a:extLst>
              <a:ext uri="{FF2B5EF4-FFF2-40B4-BE49-F238E27FC236}">
                <a16:creationId xmlns:a16="http://schemas.microsoft.com/office/drawing/2014/main" id="{511F58D7-C00B-0DB1-413C-CA0442200245}"/>
              </a:ext>
            </a:extLst>
          </p:cNvPr>
          <p:cNvSpPr txBox="1"/>
          <p:nvPr/>
        </p:nvSpPr>
        <p:spPr>
          <a:xfrm>
            <a:off x="9451258" y="4832274"/>
            <a:ext cx="1661753" cy="820993"/>
          </a:xfrm>
          <a:prstGeom prst="rect">
            <a:avLst/>
          </a:prstGeom>
        </p:spPr>
        <p:txBody>
          <a:bodyPr vert="horz" lIns="91440" tIns="45720" rIns="91440" bIns="45720" rtlCol="0">
            <a:normAutofit fontScale="77500" lnSpcReduction="20000"/>
          </a:bodyPr>
          <a:lstStyle/>
          <a:p>
            <a:pPr indent="-228600">
              <a:lnSpc>
                <a:spcPct val="90000"/>
              </a:lnSpc>
              <a:spcAft>
                <a:spcPts val="600"/>
              </a:spcAft>
              <a:buFont typeface="Arial" panose="020B0604020202020204" pitchFamily="34" charset="0"/>
              <a:buChar char="•"/>
            </a:pPr>
            <a:endParaRPr lang="en-US" sz="800" dirty="0"/>
          </a:p>
          <a:p>
            <a:pPr>
              <a:lnSpc>
                <a:spcPct val="90000"/>
              </a:lnSpc>
              <a:spcAft>
                <a:spcPts val="600"/>
              </a:spcAft>
            </a:pPr>
            <a:r>
              <a:rPr lang="en-US" sz="1400" dirty="0"/>
              <a:t>Umang Shah (MCP )</a:t>
            </a:r>
          </a:p>
          <a:p>
            <a:pPr>
              <a:lnSpc>
                <a:spcPct val="90000"/>
              </a:lnSpc>
              <a:spcAft>
                <a:spcPts val="600"/>
              </a:spcAft>
            </a:pPr>
            <a:endParaRPr lang="en-US" sz="800" dirty="0"/>
          </a:p>
          <a:p>
            <a:pPr>
              <a:lnSpc>
                <a:spcPct val="90000"/>
              </a:lnSpc>
              <a:spcAft>
                <a:spcPts val="600"/>
              </a:spcAft>
            </a:pPr>
            <a:r>
              <a:rPr lang="en-US" sz="800" dirty="0"/>
              <a:t>https://www.linkedin.com/in/umangsharepoint/</a:t>
            </a:r>
          </a:p>
          <a:p>
            <a:pPr indent="-228600">
              <a:lnSpc>
                <a:spcPct val="90000"/>
              </a:lnSpc>
              <a:spcAft>
                <a:spcPts val="600"/>
              </a:spcAft>
              <a:buFont typeface="Arial" panose="020B0604020202020204" pitchFamily="34" charset="0"/>
              <a:buChar char="•"/>
            </a:pPr>
            <a:endParaRPr lang="en-US" sz="800" dirty="0"/>
          </a:p>
          <a:p>
            <a:pPr>
              <a:lnSpc>
                <a:spcPct val="90000"/>
              </a:lnSpc>
              <a:spcAft>
                <a:spcPts val="600"/>
              </a:spcAft>
            </a:pPr>
            <a:endParaRPr lang="en-US" sz="800" dirty="0"/>
          </a:p>
          <a:p>
            <a:pPr indent="-228600">
              <a:lnSpc>
                <a:spcPct val="90000"/>
              </a:lnSpc>
              <a:spcAft>
                <a:spcPts val="600"/>
              </a:spcAft>
              <a:buFont typeface="Arial" panose="020B0604020202020204" pitchFamily="34" charset="0"/>
              <a:buChar char="•"/>
            </a:pPr>
            <a:endParaRPr lang="en-US" sz="800" dirty="0"/>
          </a:p>
        </p:txBody>
      </p:sp>
      <p:pic>
        <p:nvPicPr>
          <p:cNvPr id="14340" name="Picture 4" descr="Umang shah (MCP)">
            <a:extLst>
              <a:ext uri="{FF2B5EF4-FFF2-40B4-BE49-F238E27FC236}">
                <a16:creationId xmlns:a16="http://schemas.microsoft.com/office/drawing/2014/main" id="{32013A15-5493-32E9-E02C-06BBA568023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51258" y="3175820"/>
            <a:ext cx="1656454" cy="16564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13989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image">
            <a:extLst>
              <a:ext uri="{FF2B5EF4-FFF2-40B4-BE49-F238E27FC236}">
                <a16:creationId xmlns:a16="http://schemas.microsoft.com/office/drawing/2014/main" id="{971D4A59-754C-9FD0-C525-6D4FE8F19C4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3124" y="80249"/>
            <a:ext cx="11493908" cy="67611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0509654"/>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B49B24B6-9672-BC93-EB51-D8DB44974AC6}"/>
              </a:ext>
            </a:extLst>
          </p:cNvPr>
          <p:cNvSpPr>
            <a:spLocks noGrp="1"/>
          </p:cNvSpPr>
          <p:nvPr>
            <p:ph type="title"/>
          </p:nvPr>
        </p:nvSpPr>
        <p:spPr>
          <a:xfrm>
            <a:off x="839789" y="457200"/>
            <a:ext cx="3932237" cy="1600200"/>
          </a:xfrm>
        </p:spPr>
        <p:txBody>
          <a:bodyPr vert="horz" lIns="182843" tIns="91422" rIns="182843" bIns="91422" rtlCol="0" anchor="b">
            <a:normAutofit/>
          </a:bodyPr>
          <a:lstStyle/>
          <a:p>
            <a:pPr>
              <a:defRPr/>
            </a:pPr>
            <a:r>
              <a:rPr lang="en-US" kern="1200">
                <a:latin typeface="+mj-lt"/>
                <a:ea typeface="+mj-ea"/>
                <a:cs typeface="+mj-cs"/>
              </a:rPr>
              <a:t>Build apps for web and mobile with Power Apps</a:t>
            </a:r>
          </a:p>
        </p:txBody>
      </p:sp>
      <p:pic>
        <p:nvPicPr>
          <p:cNvPr id="4" name="Picture 3" descr="The power apps interface on a computer screen, and a fictional app called MyTravel produced using power apps displayed on a tablet device and mobile device. ">
            <a:extLst>
              <a:ext uri="{FF2B5EF4-FFF2-40B4-BE49-F238E27FC236}">
                <a16:creationId xmlns:a16="http://schemas.microsoft.com/office/drawing/2014/main" id="{6B49E680-A821-0C90-B476-9D1733C0E325}"/>
              </a:ext>
            </a:extLst>
          </p:cNvPr>
          <p:cNvPicPr>
            <a:picLocks noChangeAspect="1"/>
          </p:cNvPicPr>
          <p:nvPr/>
        </p:nvPicPr>
        <p:blipFill rotWithShape="1">
          <a:blip r:embed="rId2" cstate="email">
            <a:extLst>
              <a:ext uri="{28A0092B-C50C-407E-A947-70E740481C1C}">
                <a14:useLocalDpi xmlns:a14="http://schemas.microsoft.com/office/drawing/2010/main" val="0"/>
              </a:ext>
            </a:extLst>
          </a:blip>
          <a:srcRect l="14789" r="16712"/>
          <a:stretch/>
        </p:blipFill>
        <p:spPr>
          <a:xfrm>
            <a:off x="4957045" y="2057400"/>
            <a:ext cx="7146403" cy="3110378"/>
          </a:xfrm>
          <a:prstGeom prst="rect">
            <a:avLst/>
          </a:prstGeom>
          <a:noFill/>
        </p:spPr>
      </p:pic>
      <p:sp>
        <p:nvSpPr>
          <p:cNvPr id="3" name="Text Placeholder 7">
            <a:extLst>
              <a:ext uri="{FF2B5EF4-FFF2-40B4-BE49-F238E27FC236}">
                <a16:creationId xmlns:a16="http://schemas.microsoft.com/office/drawing/2014/main" id="{5253EEF6-7460-3596-358F-BA33C8C25432}"/>
              </a:ext>
            </a:extLst>
          </p:cNvPr>
          <p:cNvSpPr txBox="1">
            <a:spLocks/>
          </p:cNvSpPr>
          <p:nvPr/>
        </p:nvSpPr>
        <p:spPr>
          <a:xfrm>
            <a:off x="839789" y="2057400"/>
            <a:ext cx="3932237" cy="3811588"/>
          </a:xfrm>
          <a:prstGeom prst="rect">
            <a:avLst/>
          </a:prstGeom>
        </p:spPr>
        <p:txBody>
          <a:bodyPr vert="horz" lIns="182843" tIns="91422" rIns="182843" bIns="91422" rtlCol="0">
            <a:normAutofit/>
          </a:bodyPr>
          <a:lstStyle>
            <a:lvl1pPr marL="224097" marR="0" indent="-224097" algn="l" defTabSz="914367" rtl="0" eaLnBrk="1" fontAlgn="auto" latinLnBrk="0" hangingPunct="1">
              <a:lnSpc>
                <a:spcPct val="90000"/>
              </a:lnSpc>
              <a:spcBef>
                <a:spcPct val="20000"/>
              </a:spcBef>
              <a:spcAft>
                <a:spcPts val="0"/>
              </a:spcAft>
              <a:buClrTx/>
              <a:buSzPct val="90000"/>
              <a:buFont typeface="Wingdings" panose="05000000000000000000" pitchFamily="2" charset="2"/>
              <a:buChar char=""/>
              <a:tabLst/>
              <a:defRPr sz="3529" kern="1200" spc="0" baseline="0">
                <a:gradFill>
                  <a:gsLst>
                    <a:gs pos="1250">
                      <a:schemeClr val="tx1"/>
                    </a:gs>
                    <a:gs pos="100000">
                      <a:schemeClr val="tx1"/>
                    </a:gs>
                  </a:gsLst>
                  <a:lin ang="5400000" scaled="0"/>
                </a:gradFill>
                <a:latin typeface="+mj-lt"/>
                <a:ea typeface="+mn-ea"/>
                <a:cs typeface="+mn-cs"/>
              </a:defRPr>
            </a:lvl1pPr>
            <a:lvl2pPr marL="448193" marR="0" indent="-224097" algn="l" defTabSz="914367" rtl="0" eaLnBrk="1" fontAlgn="auto" latinLnBrk="0" hangingPunct="1">
              <a:lnSpc>
                <a:spcPct val="90000"/>
              </a:lnSpc>
              <a:spcBef>
                <a:spcPct val="20000"/>
              </a:spcBef>
              <a:spcAft>
                <a:spcPts val="0"/>
              </a:spcAft>
              <a:buClrTx/>
              <a:buSzPct val="90000"/>
              <a:buFont typeface="Wingdings" panose="05000000000000000000" pitchFamily="2" charset="2"/>
              <a:buChar char=""/>
              <a:tabLst/>
              <a:defRPr sz="2745" kern="1200" spc="0" baseline="0">
                <a:gradFill>
                  <a:gsLst>
                    <a:gs pos="1250">
                      <a:schemeClr val="tx1"/>
                    </a:gs>
                    <a:gs pos="100000">
                      <a:schemeClr val="tx1"/>
                    </a:gs>
                  </a:gsLst>
                  <a:lin ang="5400000" scaled="0"/>
                </a:gradFill>
                <a:latin typeface="+mn-lt"/>
                <a:ea typeface="+mn-ea"/>
                <a:cs typeface="+mn-cs"/>
              </a:defRPr>
            </a:lvl2pPr>
            <a:lvl3pPr marL="672290" marR="0" indent="-224097" algn="l" defTabSz="914367" rtl="0" eaLnBrk="1" fontAlgn="auto" latinLnBrk="0" hangingPunct="1">
              <a:lnSpc>
                <a:spcPct val="90000"/>
              </a:lnSpc>
              <a:spcBef>
                <a:spcPct val="20000"/>
              </a:spcBef>
              <a:spcAft>
                <a:spcPts val="0"/>
              </a:spcAft>
              <a:buClrTx/>
              <a:buSzPct val="90000"/>
              <a:buFont typeface="Wingdings" panose="05000000000000000000" pitchFamily="2" charset="2"/>
              <a:buChar char=""/>
              <a:tabLst/>
              <a:defRPr sz="2353" kern="1200" spc="0" baseline="0">
                <a:gradFill>
                  <a:gsLst>
                    <a:gs pos="1250">
                      <a:schemeClr val="tx1"/>
                    </a:gs>
                    <a:gs pos="100000">
                      <a:schemeClr val="tx1"/>
                    </a:gs>
                  </a:gsLst>
                  <a:lin ang="5400000" scaled="0"/>
                </a:gradFill>
                <a:latin typeface="+mn-lt"/>
                <a:ea typeface="+mn-ea"/>
                <a:cs typeface="+mn-cs"/>
              </a:defRPr>
            </a:lvl3pPr>
            <a:lvl4pPr marL="896386" marR="0" indent="-224097" algn="l" defTabSz="914367" rtl="0" eaLnBrk="1" fontAlgn="auto" latinLnBrk="0" hangingPunct="1">
              <a:lnSpc>
                <a:spcPct val="90000"/>
              </a:lnSpc>
              <a:spcBef>
                <a:spcPct val="20000"/>
              </a:spcBef>
              <a:spcAft>
                <a:spcPts val="0"/>
              </a:spcAft>
              <a:buClrTx/>
              <a:buSzPct val="90000"/>
              <a:buFont typeface="Wingdings" panose="05000000000000000000" pitchFamily="2" charset="2"/>
              <a:buChar char=""/>
              <a:tabLst/>
              <a:defRPr sz="2157" kern="1200" spc="0" baseline="0">
                <a:gradFill>
                  <a:gsLst>
                    <a:gs pos="1250">
                      <a:schemeClr val="tx1"/>
                    </a:gs>
                    <a:gs pos="100000">
                      <a:schemeClr val="tx1"/>
                    </a:gs>
                  </a:gsLst>
                  <a:lin ang="5400000" scaled="0"/>
                </a:gradFill>
                <a:latin typeface="+mn-lt"/>
                <a:ea typeface="+mn-ea"/>
                <a:cs typeface="+mn-cs"/>
              </a:defRPr>
            </a:lvl4pPr>
            <a:lvl5pPr marL="1120483" marR="0" indent="-224097" algn="l" defTabSz="914367" rtl="0" eaLnBrk="1" fontAlgn="auto" latinLnBrk="0" hangingPunct="1">
              <a:lnSpc>
                <a:spcPct val="90000"/>
              </a:lnSpc>
              <a:spcBef>
                <a:spcPct val="20000"/>
              </a:spcBef>
              <a:spcAft>
                <a:spcPts val="0"/>
              </a:spcAft>
              <a:buClrTx/>
              <a:buSzPct val="90000"/>
              <a:buFont typeface="Wingdings" panose="05000000000000000000" pitchFamily="2" charset="2"/>
              <a:buChar char=""/>
              <a:tabLst/>
              <a:defRPr sz="2157" kern="1200" spc="0" baseline="0">
                <a:gradFill>
                  <a:gsLst>
                    <a:gs pos="1250">
                      <a:schemeClr val="tx1"/>
                    </a:gs>
                    <a:gs pos="100000">
                      <a:schemeClr val="tx1"/>
                    </a:gs>
                  </a:gsLst>
                  <a:lin ang="5400000" scaled="0"/>
                </a:gradFill>
                <a:latin typeface="+mn-lt"/>
                <a:ea typeface="+mn-ea"/>
                <a:cs typeface="+mn-cs"/>
              </a:defRPr>
            </a:lvl5pPr>
            <a:lvl6pPr marL="2514509"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6pPr>
            <a:lvl7pPr marL="2971693"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7pPr>
            <a:lvl8pPr marL="3428877"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8pPr>
            <a:lvl9pPr marL="3886061"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9pPr>
          </a:lstStyle>
          <a:p>
            <a:pPr marL="0" indent="0" defTabSz="914217" fontAlgn="base">
              <a:spcBef>
                <a:spcPts val="1000"/>
              </a:spcBef>
              <a:spcAft>
                <a:spcPts val="1274"/>
              </a:spcAft>
              <a:buClr>
                <a:srgbClr val="FFFFFF"/>
              </a:buClr>
              <a:buSzTx/>
              <a:buNone/>
              <a:defRPr/>
            </a:pPr>
            <a:r>
              <a:rPr lang="en-US" sz="1600" b="0" i="0" kern="1200" dirty="0">
                <a:solidFill>
                  <a:schemeClr val="tx2"/>
                </a:solidFill>
                <a:effectLst/>
                <a:latin typeface="+mn-lt"/>
                <a:ea typeface="+mn-ea"/>
                <a:cs typeface="+mn-cs"/>
              </a:rPr>
              <a:t>Easily build web &amp; mobile apps with a full featured low-code/no-code development experience.</a:t>
            </a:r>
          </a:p>
          <a:p>
            <a:pPr marL="0" indent="0" defTabSz="914217" fontAlgn="base">
              <a:spcBef>
                <a:spcPts val="1000"/>
              </a:spcBef>
              <a:spcAft>
                <a:spcPts val="1274"/>
              </a:spcAft>
              <a:buClr>
                <a:srgbClr val="FFFFFF"/>
              </a:buClr>
              <a:buSzTx/>
              <a:buNone/>
              <a:defRPr/>
            </a:pPr>
            <a:r>
              <a:rPr lang="en-US" sz="1600" b="0" i="0" kern="1200" dirty="0">
                <a:solidFill>
                  <a:schemeClr val="tx2"/>
                </a:solidFill>
                <a:effectLst/>
                <a:latin typeface="+mn-lt"/>
                <a:ea typeface="+mn-ea"/>
                <a:cs typeface="+mn-cs"/>
              </a:rPr>
              <a:t>Empower business users to solve their own problems and easily share apps while maintaining security &amp; governance.</a:t>
            </a:r>
          </a:p>
          <a:p>
            <a:pPr marL="0" indent="0" defTabSz="914217" fontAlgn="base">
              <a:spcBef>
                <a:spcPts val="1000"/>
              </a:spcBef>
              <a:spcAft>
                <a:spcPts val="1274"/>
              </a:spcAft>
              <a:buClr>
                <a:srgbClr val="FFFFFF"/>
              </a:buClr>
              <a:buSzTx/>
              <a:buNone/>
              <a:defRPr/>
            </a:pPr>
            <a:r>
              <a:rPr lang="en-US" sz="1600" b="0" i="0" kern="1200" dirty="0">
                <a:solidFill>
                  <a:schemeClr val="tx2"/>
                </a:solidFill>
                <a:effectLst/>
                <a:latin typeface="+mn-lt"/>
                <a:ea typeface="+mn-ea"/>
                <a:cs typeface="+mn-cs"/>
              </a:rPr>
              <a:t>Publish instantly to iOS, Android, Windows, and the web.</a:t>
            </a:r>
          </a:p>
          <a:p>
            <a:pPr marL="0" indent="0" defTabSz="914217" fontAlgn="base">
              <a:spcBef>
                <a:spcPts val="1000"/>
              </a:spcBef>
              <a:spcAft>
                <a:spcPts val="1274"/>
              </a:spcAft>
              <a:buClr>
                <a:srgbClr val="FFFFFF"/>
              </a:buClr>
              <a:buSzTx/>
              <a:buNone/>
              <a:defRPr/>
            </a:pPr>
            <a:r>
              <a:rPr lang="en-US" sz="1600" b="0" i="0" kern="1200" dirty="0">
                <a:solidFill>
                  <a:schemeClr val="tx2"/>
                </a:solidFill>
                <a:effectLst/>
                <a:latin typeface="+mn-lt"/>
                <a:ea typeface="+mn-ea"/>
                <a:cs typeface="+mn-cs"/>
              </a:rPr>
              <a:t>Sharing apps is like sharing documents.</a:t>
            </a:r>
          </a:p>
          <a:p>
            <a:pPr marL="0" indent="0" defTabSz="914217" fontAlgn="base">
              <a:spcBef>
                <a:spcPts val="1000"/>
              </a:spcBef>
              <a:spcAft>
                <a:spcPts val="1274"/>
              </a:spcAft>
              <a:buClr>
                <a:srgbClr val="FFFFFF"/>
              </a:buClr>
              <a:buSzTx/>
              <a:buNone/>
              <a:defRPr/>
            </a:pPr>
            <a:r>
              <a:rPr lang="en-US" sz="1600" b="0" i="0" kern="1200" dirty="0">
                <a:solidFill>
                  <a:schemeClr val="tx2"/>
                </a:solidFill>
                <a:effectLst/>
                <a:latin typeface="+mn-lt"/>
                <a:ea typeface="+mn-ea"/>
                <a:cs typeface="+mn-cs"/>
              </a:rPr>
              <a:t>Manage across environments.</a:t>
            </a:r>
          </a:p>
        </p:txBody>
      </p:sp>
    </p:spTree>
    <p:extLst>
      <p:ext uri="{BB962C8B-B14F-4D97-AF65-F5344CB8AC3E}">
        <p14:creationId xmlns:p14="http://schemas.microsoft.com/office/powerpoint/2010/main" val="1395397811"/>
      </p:ext>
    </p:extLst>
  </p:cSld>
  <p:clrMapOvr>
    <a:masterClrMapping/>
  </p:clrMapOvr>
  <mc:AlternateContent xmlns:mc="http://schemas.openxmlformats.org/markup-compatibility/2006">
    <mc:Choice xmlns:p14="http://schemas.microsoft.com/office/powerpoint/2010/main" Requires="p14">
      <p:transition spd="slow" p14:dur="2000" advClick="0" advTm="3000"/>
    </mc:Choice>
    <mc:Fallback>
      <p:transition spd="slow" advClick="0" advTm="300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C3199F-63C9-C95A-E59E-C7BE1EACDFEF}"/>
              </a:ext>
            </a:extLst>
          </p:cNvPr>
          <p:cNvSpPr>
            <a:spLocks noGrp="1"/>
          </p:cNvSpPr>
          <p:nvPr>
            <p:ph type="title"/>
          </p:nvPr>
        </p:nvSpPr>
        <p:spPr/>
        <p:txBody>
          <a:bodyPr/>
          <a:lstStyle/>
          <a:p>
            <a:r>
              <a:rPr lang="en-IN" dirty="0"/>
              <a:t>1. Canvas Apps</a:t>
            </a:r>
          </a:p>
        </p:txBody>
      </p:sp>
      <p:pic>
        <p:nvPicPr>
          <p:cNvPr id="7170" name="Picture 2" descr="Power Apps Studio.">
            <a:extLst>
              <a:ext uri="{FF2B5EF4-FFF2-40B4-BE49-F238E27FC236}">
                <a16:creationId xmlns:a16="http://schemas.microsoft.com/office/drawing/2014/main" id="{D9ED887C-FB1B-E936-751F-FEDCB394C14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8542" y="1607114"/>
            <a:ext cx="7620000" cy="439102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530B30B6-CC6B-356B-3A61-DF0B5F374187}"/>
              </a:ext>
            </a:extLst>
          </p:cNvPr>
          <p:cNvSpPr txBox="1"/>
          <p:nvPr/>
        </p:nvSpPr>
        <p:spPr>
          <a:xfrm>
            <a:off x="8908026" y="2438400"/>
            <a:ext cx="3028335" cy="2862322"/>
          </a:xfrm>
          <a:prstGeom prst="rect">
            <a:avLst/>
          </a:prstGeom>
          <a:noFill/>
        </p:spPr>
        <p:txBody>
          <a:bodyPr wrap="square" rtlCol="0">
            <a:spAutoFit/>
          </a:bodyPr>
          <a:lstStyle/>
          <a:p>
            <a:pPr marL="342900" indent="-342900">
              <a:buAutoNum type="arabicPeriod"/>
            </a:pPr>
            <a:r>
              <a:rPr lang="en-IN" b="1" dirty="0"/>
              <a:t>Create Screens/components</a:t>
            </a:r>
          </a:p>
          <a:p>
            <a:pPr marL="342900" indent="-342900">
              <a:buFontTx/>
              <a:buAutoNum type="arabicPeriod"/>
            </a:pPr>
            <a:r>
              <a:rPr lang="en-IN" b="1" i="0" dirty="0">
                <a:solidFill>
                  <a:srgbClr val="161616"/>
                </a:solidFill>
                <a:effectLst/>
                <a:highlight>
                  <a:srgbClr val="FFFFFF"/>
                </a:highlight>
                <a:latin typeface="Segoe UI" panose="020B0502040204020203" pitchFamily="34" charset="0"/>
              </a:rPr>
              <a:t>Connect to a list</a:t>
            </a:r>
          </a:p>
          <a:p>
            <a:pPr marL="342900" indent="-342900">
              <a:buFontTx/>
              <a:buAutoNum type="arabicPeriod"/>
            </a:pPr>
            <a:r>
              <a:rPr lang="en-IN" b="1" i="0" dirty="0">
                <a:solidFill>
                  <a:srgbClr val="161616"/>
                </a:solidFill>
                <a:effectLst/>
                <a:highlight>
                  <a:srgbClr val="FFFFFF"/>
                </a:highlight>
                <a:latin typeface="Segoe UI" panose="020B0502040204020203" pitchFamily="34" charset="0"/>
              </a:rPr>
              <a:t>Gallery configuration</a:t>
            </a:r>
          </a:p>
          <a:p>
            <a:pPr marL="342900" indent="-342900">
              <a:buFontTx/>
              <a:buAutoNum type="arabicPeriod"/>
            </a:pPr>
            <a:r>
              <a:rPr lang="en-IN" b="1" dirty="0">
                <a:solidFill>
                  <a:srgbClr val="161616"/>
                </a:solidFill>
                <a:highlight>
                  <a:srgbClr val="FFFFFF"/>
                </a:highlight>
                <a:latin typeface="Segoe UI" panose="020B0502040204020203" pitchFamily="34" charset="0"/>
              </a:rPr>
              <a:t>Property type</a:t>
            </a:r>
          </a:p>
          <a:p>
            <a:pPr marL="342900" indent="-342900">
              <a:buFontTx/>
              <a:buAutoNum type="arabicPeriod"/>
            </a:pPr>
            <a:r>
              <a:rPr lang="en-IN" b="1" i="0" dirty="0">
                <a:solidFill>
                  <a:srgbClr val="161616"/>
                </a:solidFill>
                <a:effectLst/>
                <a:highlight>
                  <a:srgbClr val="FFFFFF"/>
                </a:highlight>
                <a:latin typeface="Segoe UI" panose="020B0502040204020203" pitchFamily="34" charset="0"/>
              </a:rPr>
              <a:t>Property formula</a:t>
            </a:r>
          </a:p>
          <a:p>
            <a:pPr marL="342900" indent="-342900">
              <a:buFontTx/>
              <a:buAutoNum type="arabicPeriod"/>
            </a:pPr>
            <a:r>
              <a:rPr lang="en-IN" b="1" dirty="0">
                <a:solidFill>
                  <a:srgbClr val="161616"/>
                </a:solidFill>
                <a:highlight>
                  <a:srgbClr val="FFFFFF"/>
                </a:highlight>
                <a:latin typeface="Segoe UI" panose="020B0502040204020203" pitchFamily="34" charset="0"/>
              </a:rPr>
              <a:t>Ribbons control</a:t>
            </a:r>
          </a:p>
          <a:p>
            <a:pPr marL="342900" indent="-342900">
              <a:buFontTx/>
              <a:buAutoNum type="arabicPeriod"/>
            </a:pPr>
            <a:endParaRPr lang="en-IN" b="1" i="0" dirty="0">
              <a:solidFill>
                <a:srgbClr val="161616"/>
              </a:solidFill>
              <a:effectLst/>
              <a:highlight>
                <a:srgbClr val="FFFFFF"/>
              </a:highlight>
              <a:latin typeface="Segoe UI" panose="020B0502040204020203" pitchFamily="34" charset="0"/>
            </a:endParaRPr>
          </a:p>
          <a:p>
            <a:pPr marL="342900" indent="-342900">
              <a:buFontTx/>
              <a:buAutoNum type="arabicPeriod"/>
            </a:pPr>
            <a:endParaRPr lang="en-IN" b="1" i="0" dirty="0">
              <a:solidFill>
                <a:srgbClr val="161616"/>
              </a:solidFill>
              <a:effectLst/>
              <a:highlight>
                <a:srgbClr val="FFFFFF"/>
              </a:highlight>
              <a:latin typeface="Segoe UI" panose="020B0502040204020203" pitchFamily="34" charset="0"/>
            </a:endParaRPr>
          </a:p>
          <a:p>
            <a:pPr marL="342900" indent="-342900">
              <a:buAutoNum type="arabicPeriod"/>
            </a:pPr>
            <a:endParaRPr lang="en-IN" dirty="0"/>
          </a:p>
        </p:txBody>
      </p:sp>
    </p:spTree>
    <p:extLst>
      <p:ext uri="{BB962C8B-B14F-4D97-AF65-F5344CB8AC3E}">
        <p14:creationId xmlns:p14="http://schemas.microsoft.com/office/powerpoint/2010/main" val="2626134246"/>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DB6243EF-7EAA-41C9-B6AF-FE4F421EB088}"/>
              </a:ext>
            </a:extLst>
          </p:cNvPr>
          <p:cNvSpPr txBox="1">
            <a:spLocks/>
          </p:cNvSpPr>
          <p:nvPr/>
        </p:nvSpPr>
        <p:spPr>
          <a:xfrm>
            <a:off x="661550" y="200771"/>
            <a:ext cx="10512425" cy="1325563"/>
          </a:xfrm>
          <a:prstGeom prst="rect">
            <a:avLst/>
          </a:prstGeom>
        </p:spPr>
        <p:txBody>
          <a:bodyPr vert="horz" lIns="91422" tIns="45711" rIns="91422" bIns="45711" rtlCol="0" anchor="ctr">
            <a:normAutofit/>
          </a:bodyPr>
          <a:lstStyle>
            <a:lvl1pPr algn="l" defTabSz="1828434" rtl="0" eaLnBrk="1" latinLnBrk="0" hangingPunct="1">
              <a:lnSpc>
                <a:spcPct val="90000"/>
              </a:lnSpc>
              <a:spcBef>
                <a:spcPct val="0"/>
              </a:spcBef>
              <a:buNone/>
              <a:defRPr lang="en-US" sz="6000" kern="1200">
                <a:solidFill>
                  <a:schemeClr val="tx2"/>
                </a:solidFill>
                <a:latin typeface="+mj-lt"/>
                <a:ea typeface="+mj-ea"/>
                <a:cs typeface="+mj-cs"/>
              </a:defRPr>
            </a:lvl1pPr>
          </a:lstStyle>
          <a:p>
            <a:pPr defTabSz="914217"/>
            <a:r>
              <a:rPr lang="en-US" sz="3000" spc="-50" dirty="0">
                <a:solidFill>
                  <a:srgbClr val="000000"/>
                </a:solidFill>
                <a:latin typeface="Segoe UI Bold" panose="020B0A04020102020204"/>
              </a:rPr>
              <a:t>Anatomy of a Canvas app</a:t>
            </a:r>
          </a:p>
        </p:txBody>
      </p:sp>
      <p:pic>
        <p:nvPicPr>
          <p:cNvPr id="10" name="Picture 9" descr="Screenshot of a Powerapp displayed on a moble device">
            <a:extLst>
              <a:ext uri="{FF2B5EF4-FFF2-40B4-BE49-F238E27FC236}">
                <a16:creationId xmlns:a16="http://schemas.microsoft.com/office/drawing/2014/main" id="{20A971F9-70D5-4A2C-A731-B21F6F26A873}"/>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097189" y="1678113"/>
            <a:ext cx="1979079" cy="4285366"/>
          </a:xfrm>
          <a:prstGeom prst="rect">
            <a:avLst/>
          </a:prstGeom>
        </p:spPr>
      </p:pic>
      <p:pic>
        <p:nvPicPr>
          <p:cNvPr id="11" name="Picture 10" descr="A fictional app called Autoglass displayed on a mobile device.">
            <a:extLst>
              <a:ext uri="{FF2B5EF4-FFF2-40B4-BE49-F238E27FC236}">
                <a16:creationId xmlns:a16="http://schemas.microsoft.com/office/drawing/2014/main" id="{0D53CD1F-C84B-4282-B233-0518C4B8D9CA}"/>
              </a:ext>
              <a:ext uri="{C183D7F6-B498-43B3-948B-1728B52AA6E4}">
                <adec:decorative xmlns:adec="http://schemas.microsoft.com/office/drawing/2017/decorative" val="1"/>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4955841" y="1553109"/>
            <a:ext cx="2280321" cy="4612674"/>
          </a:xfrm>
          <a:prstGeom prst="rect">
            <a:avLst/>
          </a:prstGeom>
        </p:spPr>
      </p:pic>
      <p:sp>
        <p:nvSpPr>
          <p:cNvPr id="12" name="Callout: Line with Accent Bar 11">
            <a:extLst>
              <a:ext uri="{FF2B5EF4-FFF2-40B4-BE49-F238E27FC236}">
                <a16:creationId xmlns:a16="http://schemas.microsoft.com/office/drawing/2014/main" id="{DF82D622-8B55-4D54-803B-17B15139CB91}"/>
              </a:ext>
            </a:extLst>
          </p:cNvPr>
          <p:cNvSpPr/>
          <p:nvPr/>
        </p:nvSpPr>
        <p:spPr bwMode="auto">
          <a:xfrm flipH="1">
            <a:off x="817760" y="1486182"/>
            <a:ext cx="2667162" cy="1144219"/>
          </a:xfrm>
          <a:prstGeom prst="accentCallout1">
            <a:avLst>
              <a:gd name="adj1" fmla="val 25732"/>
              <a:gd name="adj2" fmla="val -10115"/>
              <a:gd name="adj3" fmla="val 73933"/>
              <a:gd name="adj4" fmla="val -55943"/>
            </a:avLst>
          </a:prstGeom>
          <a:noFill/>
          <a:ln>
            <a:solidFill>
              <a:schemeClr val="accent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defTabSz="932060" fontAlgn="base">
              <a:spcBef>
                <a:spcPct val="0"/>
              </a:spcBef>
              <a:spcAft>
                <a:spcPct val="0"/>
              </a:spcAft>
            </a:pPr>
            <a:r>
              <a:rPr lang="en-US" sz="1400" b="1" u="sng" dirty="0">
                <a:solidFill>
                  <a:srgbClr val="000000"/>
                </a:solidFill>
                <a:latin typeface="Segoe UI"/>
                <a:ea typeface="Segoe UI" pitchFamily="34" charset="0"/>
                <a:cs typeface="Segoe UI" pitchFamily="34" charset="0"/>
              </a:rPr>
              <a:t>Any platform support</a:t>
            </a:r>
          </a:p>
          <a:p>
            <a:pPr defTabSz="932060" fontAlgn="base">
              <a:spcBef>
                <a:spcPct val="0"/>
              </a:spcBef>
              <a:spcAft>
                <a:spcPct val="0"/>
              </a:spcAft>
            </a:pPr>
            <a:r>
              <a:rPr lang="en-US" sz="1400" dirty="0">
                <a:solidFill>
                  <a:srgbClr val="000000"/>
                </a:solidFill>
                <a:latin typeface="Segoe UI"/>
                <a:ea typeface="Segoe UI" pitchFamily="34" charset="0"/>
                <a:cs typeface="Segoe UI" pitchFamily="34" charset="0"/>
              </a:rPr>
              <a:t>Supports all major platforms and gives native access to device capabilities like camera, GPS, </a:t>
            </a:r>
            <a:br>
              <a:rPr lang="en-US" sz="1400" dirty="0">
                <a:solidFill>
                  <a:srgbClr val="000000"/>
                </a:solidFill>
                <a:latin typeface="Segoe UI"/>
                <a:ea typeface="Segoe UI" pitchFamily="34" charset="0"/>
                <a:cs typeface="Segoe UI" pitchFamily="34" charset="0"/>
              </a:rPr>
            </a:br>
            <a:r>
              <a:rPr lang="en-US" sz="1400" dirty="0">
                <a:solidFill>
                  <a:srgbClr val="000000"/>
                </a:solidFill>
                <a:latin typeface="Segoe UI"/>
                <a:ea typeface="Segoe UI" pitchFamily="34" charset="0"/>
                <a:cs typeface="Segoe UI" pitchFamily="34" charset="0"/>
              </a:rPr>
              <a:t>pen &amp; ink</a:t>
            </a:r>
          </a:p>
          <a:p>
            <a:pPr algn="r" defTabSz="932060" fontAlgn="base">
              <a:spcBef>
                <a:spcPct val="0"/>
              </a:spcBef>
              <a:spcAft>
                <a:spcPct val="0"/>
              </a:spcAft>
            </a:pPr>
            <a:endParaRPr lang="en-US" sz="1400" dirty="0">
              <a:solidFill>
                <a:srgbClr val="000000"/>
              </a:solidFill>
              <a:latin typeface="Segoe UI"/>
              <a:ea typeface="Segoe UI" pitchFamily="34" charset="0"/>
              <a:cs typeface="Segoe UI" pitchFamily="34" charset="0"/>
            </a:endParaRPr>
          </a:p>
          <a:p>
            <a:pPr algn="r" defTabSz="932060" fontAlgn="base">
              <a:spcBef>
                <a:spcPct val="0"/>
              </a:spcBef>
              <a:spcAft>
                <a:spcPct val="0"/>
              </a:spcAft>
            </a:pPr>
            <a:endParaRPr lang="en-US" sz="1400" dirty="0">
              <a:solidFill>
                <a:srgbClr val="000000"/>
              </a:solidFill>
              <a:latin typeface="Segoe UI"/>
              <a:ea typeface="Segoe UI" pitchFamily="34" charset="0"/>
              <a:cs typeface="Segoe UI" pitchFamily="34" charset="0"/>
            </a:endParaRPr>
          </a:p>
        </p:txBody>
      </p:sp>
      <p:sp>
        <p:nvSpPr>
          <p:cNvPr id="13" name="Callout: Line with Accent Bar 12">
            <a:extLst>
              <a:ext uri="{FF2B5EF4-FFF2-40B4-BE49-F238E27FC236}">
                <a16:creationId xmlns:a16="http://schemas.microsoft.com/office/drawing/2014/main" id="{3C8068FE-97F3-47A5-B7B3-9085102966E2}"/>
              </a:ext>
            </a:extLst>
          </p:cNvPr>
          <p:cNvSpPr/>
          <p:nvPr/>
        </p:nvSpPr>
        <p:spPr bwMode="auto">
          <a:xfrm flipH="1">
            <a:off x="817759" y="2837644"/>
            <a:ext cx="2667162" cy="925040"/>
          </a:xfrm>
          <a:prstGeom prst="accentCallout1">
            <a:avLst>
              <a:gd name="adj1" fmla="val 25732"/>
              <a:gd name="adj2" fmla="val -10115"/>
              <a:gd name="adj3" fmla="val 57719"/>
              <a:gd name="adj4" fmla="val -55943"/>
            </a:avLst>
          </a:prstGeom>
          <a:noFill/>
          <a:ln>
            <a:solidFill>
              <a:schemeClr val="accent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defTabSz="932060" fontAlgn="base">
              <a:spcBef>
                <a:spcPct val="0"/>
              </a:spcBef>
              <a:spcAft>
                <a:spcPct val="0"/>
              </a:spcAft>
            </a:pPr>
            <a:r>
              <a:rPr lang="en-US" sz="1400" b="1" u="sng" dirty="0">
                <a:solidFill>
                  <a:srgbClr val="000000"/>
                </a:solidFill>
                <a:latin typeface="Segoe UI"/>
                <a:ea typeface="Segoe UI" pitchFamily="34" charset="0"/>
                <a:cs typeface="Segoe UI" pitchFamily="34" charset="0"/>
              </a:rPr>
              <a:t>Share apps like documents</a:t>
            </a:r>
          </a:p>
          <a:p>
            <a:pPr defTabSz="932060" fontAlgn="base">
              <a:spcBef>
                <a:spcPct val="0"/>
              </a:spcBef>
              <a:spcAft>
                <a:spcPct val="0"/>
              </a:spcAft>
            </a:pPr>
            <a:r>
              <a:rPr lang="en-US" sz="1400" dirty="0">
                <a:solidFill>
                  <a:srgbClr val="000000"/>
                </a:solidFill>
                <a:latin typeface="Segoe UI"/>
                <a:ea typeface="Segoe UI" pitchFamily="34" charset="0"/>
                <a:cs typeface="Segoe UI" pitchFamily="34" charset="0"/>
              </a:rPr>
              <a:t>Share your app with 3 clicks and an email address. It’s pushed to mobile devices in seconds</a:t>
            </a:r>
          </a:p>
          <a:p>
            <a:pPr algn="r" defTabSz="932060" fontAlgn="base">
              <a:spcBef>
                <a:spcPct val="0"/>
              </a:spcBef>
              <a:spcAft>
                <a:spcPct val="0"/>
              </a:spcAft>
            </a:pPr>
            <a:endParaRPr lang="en-US" sz="1400" dirty="0">
              <a:solidFill>
                <a:srgbClr val="000000"/>
              </a:solidFill>
              <a:latin typeface="Segoe UI"/>
              <a:ea typeface="Segoe UI" pitchFamily="34" charset="0"/>
              <a:cs typeface="Segoe UI" pitchFamily="34" charset="0"/>
            </a:endParaRPr>
          </a:p>
          <a:p>
            <a:pPr algn="r" defTabSz="932060" fontAlgn="base">
              <a:spcBef>
                <a:spcPct val="0"/>
              </a:spcBef>
              <a:spcAft>
                <a:spcPct val="0"/>
              </a:spcAft>
            </a:pPr>
            <a:endParaRPr lang="en-US" sz="1400" dirty="0">
              <a:solidFill>
                <a:srgbClr val="000000"/>
              </a:solidFill>
              <a:latin typeface="Segoe UI"/>
              <a:ea typeface="Segoe UI" pitchFamily="34" charset="0"/>
              <a:cs typeface="Segoe UI" pitchFamily="34" charset="0"/>
            </a:endParaRPr>
          </a:p>
        </p:txBody>
      </p:sp>
      <p:sp>
        <p:nvSpPr>
          <p:cNvPr id="14" name="Callout: Line with Accent Bar 13">
            <a:extLst>
              <a:ext uri="{FF2B5EF4-FFF2-40B4-BE49-F238E27FC236}">
                <a16:creationId xmlns:a16="http://schemas.microsoft.com/office/drawing/2014/main" id="{7219AD9A-6B3B-4482-BC50-64DAB62900CE}"/>
              </a:ext>
            </a:extLst>
          </p:cNvPr>
          <p:cNvSpPr/>
          <p:nvPr/>
        </p:nvSpPr>
        <p:spPr bwMode="auto">
          <a:xfrm flipH="1">
            <a:off x="817759" y="4036405"/>
            <a:ext cx="2667162" cy="925040"/>
          </a:xfrm>
          <a:prstGeom prst="accentCallout1">
            <a:avLst>
              <a:gd name="adj1" fmla="val 56664"/>
              <a:gd name="adj2" fmla="val -10115"/>
              <a:gd name="adj3" fmla="val 12574"/>
              <a:gd name="adj4" fmla="val -56511"/>
            </a:avLst>
          </a:prstGeom>
          <a:noFill/>
          <a:ln>
            <a:solidFill>
              <a:srgbClr val="00B0F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defTabSz="932060" fontAlgn="base">
              <a:spcBef>
                <a:spcPct val="0"/>
              </a:spcBef>
              <a:spcAft>
                <a:spcPct val="0"/>
              </a:spcAft>
            </a:pPr>
            <a:r>
              <a:rPr lang="en-US" sz="1400" b="1" u="sng" dirty="0">
                <a:solidFill>
                  <a:srgbClr val="000000"/>
                </a:solidFill>
                <a:latin typeface="Segoe UI"/>
                <a:ea typeface="Segoe UI" pitchFamily="34" charset="0"/>
                <a:cs typeface="Segoe UI" pitchFamily="34" charset="0"/>
              </a:rPr>
              <a:t>Seamless integration</a:t>
            </a:r>
          </a:p>
          <a:p>
            <a:pPr defTabSz="932060" fontAlgn="base">
              <a:spcBef>
                <a:spcPct val="0"/>
              </a:spcBef>
              <a:spcAft>
                <a:spcPct val="0"/>
              </a:spcAft>
            </a:pPr>
            <a:r>
              <a:rPr lang="en-US" sz="1400" dirty="0">
                <a:solidFill>
                  <a:srgbClr val="000000"/>
                </a:solidFill>
                <a:latin typeface="Segoe UI"/>
                <a:ea typeface="Segoe UI" pitchFamily="34" charset="0"/>
                <a:cs typeface="Segoe UI" pitchFamily="34" charset="0"/>
              </a:rPr>
              <a:t>Directly integrated with Power Automate, Power BI, Microsoft Teams, Office 365, Dynamics 365 &amp; Azure</a:t>
            </a:r>
          </a:p>
          <a:p>
            <a:pPr algn="r" defTabSz="932060" fontAlgn="base">
              <a:spcBef>
                <a:spcPct val="0"/>
              </a:spcBef>
              <a:spcAft>
                <a:spcPct val="0"/>
              </a:spcAft>
            </a:pPr>
            <a:endParaRPr lang="en-US" sz="1400" dirty="0">
              <a:solidFill>
                <a:srgbClr val="000000"/>
              </a:solidFill>
              <a:latin typeface="Segoe UI"/>
              <a:ea typeface="Segoe UI" pitchFamily="34" charset="0"/>
              <a:cs typeface="Segoe UI" pitchFamily="34" charset="0"/>
            </a:endParaRPr>
          </a:p>
          <a:p>
            <a:pPr algn="r" defTabSz="932060" fontAlgn="base">
              <a:spcBef>
                <a:spcPct val="0"/>
              </a:spcBef>
              <a:spcAft>
                <a:spcPct val="0"/>
              </a:spcAft>
            </a:pPr>
            <a:endParaRPr lang="en-US" sz="1400" dirty="0">
              <a:solidFill>
                <a:srgbClr val="000000"/>
              </a:solidFill>
              <a:latin typeface="Segoe UI"/>
              <a:ea typeface="Segoe UI" pitchFamily="34" charset="0"/>
              <a:cs typeface="Segoe UI" pitchFamily="34" charset="0"/>
            </a:endParaRPr>
          </a:p>
        </p:txBody>
      </p:sp>
      <p:sp>
        <p:nvSpPr>
          <p:cNvPr id="15" name="Callout: Line with Accent Bar 14">
            <a:extLst>
              <a:ext uri="{FF2B5EF4-FFF2-40B4-BE49-F238E27FC236}">
                <a16:creationId xmlns:a16="http://schemas.microsoft.com/office/drawing/2014/main" id="{3E48A0E5-6340-4DAA-9900-63D94F2A1163}"/>
              </a:ext>
            </a:extLst>
          </p:cNvPr>
          <p:cNvSpPr/>
          <p:nvPr/>
        </p:nvSpPr>
        <p:spPr bwMode="auto">
          <a:xfrm flipH="1">
            <a:off x="817760" y="5265004"/>
            <a:ext cx="2667162" cy="929048"/>
          </a:xfrm>
          <a:prstGeom prst="accentCallout1">
            <a:avLst>
              <a:gd name="adj1" fmla="val 60808"/>
              <a:gd name="adj2" fmla="val -10115"/>
              <a:gd name="adj3" fmla="val 12574"/>
              <a:gd name="adj4" fmla="val -56511"/>
            </a:avLst>
          </a:prstGeom>
          <a:noFill/>
          <a:ln>
            <a:solidFill>
              <a:srgbClr val="00B0F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defTabSz="932060" fontAlgn="base">
              <a:spcBef>
                <a:spcPct val="0"/>
              </a:spcBef>
              <a:spcAft>
                <a:spcPct val="0"/>
              </a:spcAft>
            </a:pPr>
            <a:r>
              <a:rPr lang="en-US" sz="1400" b="1" u="sng" dirty="0">
                <a:solidFill>
                  <a:srgbClr val="000000"/>
                </a:solidFill>
                <a:latin typeface="Segoe UI"/>
                <a:ea typeface="Segoe UI" pitchFamily="34" charset="0"/>
                <a:cs typeface="Segoe UI" pitchFamily="34" charset="0"/>
              </a:rPr>
              <a:t>Extensibility model</a:t>
            </a:r>
          </a:p>
          <a:p>
            <a:pPr defTabSz="932060" fontAlgn="base">
              <a:spcBef>
                <a:spcPct val="0"/>
              </a:spcBef>
              <a:spcAft>
                <a:spcPct val="0"/>
              </a:spcAft>
            </a:pPr>
            <a:r>
              <a:rPr lang="en-US" sz="1400" dirty="0">
                <a:solidFill>
                  <a:srgbClr val="000000"/>
                </a:solidFill>
                <a:latin typeface="Segoe UI"/>
                <a:ea typeface="Segoe UI" pitchFamily="34" charset="0"/>
                <a:cs typeface="Segoe UI" pitchFamily="34" charset="0"/>
              </a:rPr>
              <a:t>No limits. Get a pro-dev to build you a control or connector if you need something custom</a:t>
            </a:r>
          </a:p>
          <a:p>
            <a:pPr algn="r" defTabSz="932060" fontAlgn="base">
              <a:spcBef>
                <a:spcPct val="0"/>
              </a:spcBef>
              <a:spcAft>
                <a:spcPct val="0"/>
              </a:spcAft>
            </a:pPr>
            <a:endParaRPr lang="en-US" sz="1400" dirty="0">
              <a:solidFill>
                <a:srgbClr val="000000"/>
              </a:solidFill>
              <a:latin typeface="Segoe UI"/>
              <a:ea typeface="Segoe UI" pitchFamily="34" charset="0"/>
              <a:cs typeface="Segoe UI" pitchFamily="34" charset="0"/>
            </a:endParaRPr>
          </a:p>
          <a:p>
            <a:pPr algn="r" defTabSz="932060" fontAlgn="base">
              <a:spcBef>
                <a:spcPct val="0"/>
              </a:spcBef>
              <a:spcAft>
                <a:spcPct val="0"/>
              </a:spcAft>
            </a:pPr>
            <a:endParaRPr lang="en-US" sz="1400" dirty="0">
              <a:solidFill>
                <a:srgbClr val="000000"/>
              </a:solidFill>
              <a:latin typeface="Segoe UI"/>
              <a:ea typeface="Segoe UI" pitchFamily="34" charset="0"/>
              <a:cs typeface="Segoe UI" pitchFamily="34" charset="0"/>
            </a:endParaRPr>
          </a:p>
        </p:txBody>
      </p:sp>
      <p:sp>
        <p:nvSpPr>
          <p:cNvPr id="16" name="Callout: Line with Accent Bar 15">
            <a:extLst>
              <a:ext uri="{FF2B5EF4-FFF2-40B4-BE49-F238E27FC236}">
                <a16:creationId xmlns:a16="http://schemas.microsoft.com/office/drawing/2014/main" id="{21B963A7-2E1A-472F-9E5B-10DED8812738}"/>
              </a:ext>
            </a:extLst>
          </p:cNvPr>
          <p:cNvSpPr/>
          <p:nvPr/>
        </p:nvSpPr>
        <p:spPr bwMode="auto">
          <a:xfrm>
            <a:off x="8707993" y="1319498"/>
            <a:ext cx="2667162" cy="1025655"/>
          </a:xfrm>
          <a:prstGeom prst="accentCallout1">
            <a:avLst>
              <a:gd name="adj1" fmla="val 25732"/>
              <a:gd name="adj2" fmla="val -10115"/>
              <a:gd name="adj3" fmla="val 75239"/>
              <a:gd name="adj4" fmla="val -56241"/>
            </a:avLst>
          </a:prstGeom>
          <a:noFill/>
          <a:ln>
            <a:solidFill>
              <a:schemeClr val="accent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defTabSz="932060" fontAlgn="base">
              <a:spcBef>
                <a:spcPct val="0"/>
              </a:spcBef>
              <a:spcAft>
                <a:spcPct val="0"/>
              </a:spcAft>
            </a:pPr>
            <a:r>
              <a:rPr lang="en-US" sz="1400" b="1" u="sng" dirty="0">
                <a:solidFill>
                  <a:srgbClr val="000000"/>
                </a:solidFill>
                <a:latin typeface="Segoe UI"/>
                <a:ea typeface="Segoe UI" pitchFamily="34" charset="0"/>
                <a:cs typeface="Segoe UI" pitchFamily="34" charset="0"/>
              </a:rPr>
              <a:t>WYSIWYG design experience</a:t>
            </a:r>
          </a:p>
          <a:p>
            <a:pPr defTabSz="932060" fontAlgn="base">
              <a:spcBef>
                <a:spcPct val="0"/>
              </a:spcBef>
              <a:spcAft>
                <a:spcPct val="0"/>
              </a:spcAft>
            </a:pPr>
            <a:r>
              <a:rPr lang="en-US" sz="1400" dirty="0">
                <a:solidFill>
                  <a:srgbClr val="000000"/>
                </a:solidFill>
                <a:latin typeface="Segoe UI"/>
                <a:ea typeface="Segoe UI" pitchFamily="34" charset="0"/>
                <a:cs typeface="Segoe UI" pitchFamily="34" charset="0"/>
              </a:rPr>
              <a:t>PowerPoint like pixel perfect drag and drop design experience. Start from a template, app is running with live data as you build it</a:t>
            </a:r>
          </a:p>
          <a:p>
            <a:pPr defTabSz="932060" fontAlgn="base">
              <a:spcBef>
                <a:spcPct val="0"/>
              </a:spcBef>
              <a:spcAft>
                <a:spcPct val="0"/>
              </a:spcAft>
            </a:pPr>
            <a:endParaRPr lang="en-US" sz="1400" dirty="0">
              <a:solidFill>
                <a:srgbClr val="000000"/>
              </a:solidFill>
              <a:latin typeface="Segoe UI"/>
              <a:ea typeface="Segoe UI" pitchFamily="34" charset="0"/>
              <a:cs typeface="Segoe UI" pitchFamily="34" charset="0"/>
            </a:endParaRPr>
          </a:p>
          <a:p>
            <a:pPr defTabSz="932060" fontAlgn="base">
              <a:spcBef>
                <a:spcPct val="0"/>
              </a:spcBef>
              <a:spcAft>
                <a:spcPct val="0"/>
              </a:spcAft>
            </a:pPr>
            <a:endParaRPr lang="en-US" sz="1400" dirty="0">
              <a:solidFill>
                <a:srgbClr val="000000"/>
              </a:solidFill>
              <a:latin typeface="Segoe UI"/>
              <a:ea typeface="Segoe UI" pitchFamily="34" charset="0"/>
              <a:cs typeface="Segoe UI" pitchFamily="34" charset="0"/>
            </a:endParaRPr>
          </a:p>
        </p:txBody>
      </p:sp>
      <p:sp>
        <p:nvSpPr>
          <p:cNvPr id="17" name="Callout: Line with Accent Bar 16">
            <a:extLst>
              <a:ext uri="{FF2B5EF4-FFF2-40B4-BE49-F238E27FC236}">
                <a16:creationId xmlns:a16="http://schemas.microsoft.com/office/drawing/2014/main" id="{69E5FA8B-3B36-4E2F-B1C0-7513794E6437}"/>
              </a:ext>
            </a:extLst>
          </p:cNvPr>
          <p:cNvSpPr/>
          <p:nvPr/>
        </p:nvSpPr>
        <p:spPr bwMode="auto">
          <a:xfrm>
            <a:off x="8698374" y="2520202"/>
            <a:ext cx="2567621" cy="994476"/>
          </a:xfrm>
          <a:prstGeom prst="accentCallout1">
            <a:avLst>
              <a:gd name="adj1" fmla="val 25732"/>
              <a:gd name="adj2" fmla="val -10115"/>
              <a:gd name="adj3" fmla="val 53791"/>
              <a:gd name="adj4" fmla="val -57878"/>
            </a:avLst>
          </a:prstGeom>
          <a:noFill/>
          <a:ln>
            <a:solidFill>
              <a:schemeClr val="accent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defTabSz="932060" fontAlgn="base">
              <a:spcBef>
                <a:spcPct val="0"/>
              </a:spcBef>
              <a:spcAft>
                <a:spcPct val="0"/>
              </a:spcAft>
            </a:pPr>
            <a:r>
              <a:rPr lang="en-US" sz="1400" b="1" u="sng" dirty="0">
                <a:solidFill>
                  <a:srgbClr val="000000"/>
                </a:solidFill>
                <a:latin typeface="Segoe UI"/>
                <a:ea typeface="Segoe UI" pitchFamily="34" charset="0"/>
                <a:cs typeface="Segoe UI" pitchFamily="34" charset="0"/>
              </a:rPr>
              <a:t>Data connectivity</a:t>
            </a:r>
          </a:p>
          <a:p>
            <a:pPr defTabSz="932060" fontAlgn="base">
              <a:spcBef>
                <a:spcPct val="0"/>
              </a:spcBef>
              <a:spcAft>
                <a:spcPct val="0"/>
              </a:spcAft>
            </a:pPr>
            <a:r>
              <a:rPr lang="en-US" sz="1400" dirty="0">
                <a:solidFill>
                  <a:srgbClr val="000000"/>
                </a:solidFill>
                <a:latin typeface="Segoe UI"/>
                <a:ea typeface="Segoe UI" pitchFamily="34" charset="0"/>
                <a:cs typeface="Segoe UI" pitchFamily="34" charset="0"/>
              </a:rPr>
              <a:t>Connect to hundreds of services and apps with built-in connectors. Over 600+ connectors available.</a:t>
            </a:r>
          </a:p>
        </p:txBody>
      </p:sp>
      <p:sp>
        <p:nvSpPr>
          <p:cNvPr id="18" name="Callout: Line with Accent Bar 17">
            <a:extLst>
              <a:ext uri="{FF2B5EF4-FFF2-40B4-BE49-F238E27FC236}">
                <a16:creationId xmlns:a16="http://schemas.microsoft.com/office/drawing/2014/main" id="{D11B8BDE-2BA4-4717-B942-7639FD8BC951}"/>
              </a:ext>
            </a:extLst>
          </p:cNvPr>
          <p:cNvSpPr/>
          <p:nvPr/>
        </p:nvSpPr>
        <p:spPr bwMode="auto">
          <a:xfrm>
            <a:off x="8688951" y="3734412"/>
            <a:ext cx="2485025" cy="1059791"/>
          </a:xfrm>
          <a:prstGeom prst="accentCallout1">
            <a:avLst>
              <a:gd name="adj1" fmla="val 60334"/>
              <a:gd name="adj2" fmla="val -10115"/>
              <a:gd name="adj3" fmla="val 43322"/>
              <a:gd name="adj4" fmla="val -59986"/>
            </a:avLst>
          </a:prstGeom>
          <a:noFill/>
          <a:ln>
            <a:solidFill>
              <a:srgbClr val="35B5C9"/>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defTabSz="932060" fontAlgn="base">
              <a:spcBef>
                <a:spcPct val="0"/>
              </a:spcBef>
              <a:spcAft>
                <a:spcPct val="0"/>
              </a:spcAft>
            </a:pPr>
            <a:r>
              <a:rPr lang="en-US" sz="1400" b="1" u="sng" dirty="0">
                <a:solidFill>
                  <a:srgbClr val="000000"/>
                </a:solidFill>
                <a:latin typeface="Segoe UI"/>
                <a:ea typeface="Segoe UI" pitchFamily="34" charset="0"/>
                <a:cs typeface="Segoe UI" pitchFamily="34" charset="0"/>
              </a:rPr>
              <a:t>Built-in data platform</a:t>
            </a:r>
          </a:p>
          <a:p>
            <a:pPr defTabSz="932060" fontAlgn="base">
              <a:spcBef>
                <a:spcPct val="0"/>
              </a:spcBef>
              <a:spcAft>
                <a:spcPct val="0"/>
              </a:spcAft>
            </a:pPr>
            <a:r>
              <a:rPr lang="en-US" sz="1400" dirty="0">
                <a:solidFill>
                  <a:srgbClr val="000000"/>
                </a:solidFill>
                <a:latin typeface="Segoe UI"/>
                <a:ea typeface="Segoe UI" pitchFamily="34" charset="0"/>
                <a:cs typeface="Segoe UI" pitchFamily="34" charset="0"/>
              </a:rPr>
              <a:t>Use Dataverse </a:t>
            </a:r>
            <a:br>
              <a:rPr lang="en-US" sz="1400" dirty="0">
                <a:solidFill>
                  <a:srgbClr val="000000"/>
                </a:solidFill>
                <a:latin typeface="Segoe UI"/>
                <a:ea typeface="Segoe UI" pitchFamily="34" charset="0"/>
                <a:cs typeface="Segoe UI" pitchFamily="34" charset="0"/>
              </a:rPr>
            </a:br>
            <a:r>
              <a:rPr lang="en-US" sz="1400" dirty="0">
                <a:solidFill>
                  <a:srgbClr val="000000"/>
                </a:solidFill>
                <a:latin typeface="Segoe UI"/>
                <a:ea typeface="Segoe UI" pitchFamily="34" charset="0"/>
                <a:cs typeface="Segoe UI" pitchFamily="34" charset="0"/>
              </a:rPr>
              <a:t>to store app data in a standardized Common Data Model</a:t>
            </a:r>
          </a:p>
          <a:p>
            <a:pPr defTabSz="932060" fontAlgn="base">
              <a:spcBef>
                <a:spcPct val="0"/>
              </a:spcBef>
              <a:spcAft>
                <a:spcPct val="0"/>
              </a:spcAft>
            </a:pPr>
            <a:endParaRPr lang="en-US" sz="1400" dirty="0">
              <a:solidFill>
                <a:srgbClr val="000000"/>
              </a:solidFill>
              <a:latin typeface="Segoe UI"/>
              <a:ea typeface="Segoe UI" pitchFamily="34" charset="0"/>
              <a:cs typeface="Segoe UI" pitchFamily="34" charset="0"/>
            </a:endParaRPr>
          </a:p>
          <a:p>
            <a:pPr defTabSz="932060" fontAlgn="base">
              <a:spcBef>
                <a:spcPct val="0"/>
              </a:spcBef>
              <a:spcAft>
                <a:spcPct val="0"/>
              </a:spcAft>
            </a:pPr>
            <a:endParaRPr lang="en-US" sz="1400" dirty="0">
              <a:solidFill>
                <a:srgbClr val="000000"/>
              </a:solidFill>
              <a:latin typeface="Segoe UI"/>
              <a:ea typeface="Segoe UI" pitchFamily="34" charset="0"/>
              <a:cs typeface="Segoe UI" pitchFamily="34" charset="0"/>
            </a:endParaRPr>
          </a:p>
        </p:txBody>
      </p:sp>
      <p:sp>
        <p:nvSpPr>
          <p:cNvPr id="19" name="Callout: Line with Accent Bar 18">
            <a:extLst>
              <a:ext uri="{FF2B5EF4-FFF2-40B4-BE49-F238E27FC236}">
                <a16:creationId xmlns:a16="http://schemas.microsoft.com/office/drawing/2014/main" id="{F6CA9EBA-6E7F-41D9-937F-51CBB0EACF74}"/>
              </a:ext>
            </a:extLst>
          </p:cNvPr>
          <p:cNvSpPr/>
          <p:nvPr/>
        </p:nvSpPr>
        <p:spPr bwMode="auto">
          <a:xfrm>
            <a:off x="8707896" y="4980248"/>
            <a:ext cx="2667162" cy="1059791"/>
          </a:xfrm>
          <a:prstGeom prst="accentCallout1">
            <a:avLst>
              <a:gd name="adj1" fmla="val 78545"/>
              <a:gd name="adj2" fmla="val -10115"/>
              <a:gd name="adj3" fmla="val 20909"/>
              <a:gd name="adj4" fmla="val -55736"/>
            </a:avLst>
          </a:prstGeom>
          <a:noFill/>
          <a:ln>
            <a:solidFill>
              <a:srgbClr val="35B5C9"/>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defTabSz="932060" fontAlgn="base">
              <a:spcBef>
                <a:spcPct val="0"/>
              </a:spcBef>
              <a:spcAft>
                <a:spcPct val="0"/>
              </a:spcAft>
            </a:pPr>
            <a:r>
              <a:rPr lang="en-US" sz="1400" b="1" u="sng" dirty="0">
                <a:solidFill>
                  <a:srgbClr val="000000"/>
                </a:solidFill>
                <a:latin typeface="Segoe UI"/>
                <a:ea typeface="Segoe UI" pitchFamily="34" charset="0"/>
                <a:cs typeface="Segoe UI" pitchFamily="34" charset="0"/>
              </a:rPr>
              <a:t>App logic</a:t>
            </a:r>
          </a:p>
          <a:p>
            <a:pPr defTabSz="932060" fontAlgn="base">
              <a:spcBef>
                <a:spcPct val="0"/>
              </a:spcBef>
              <a:spcAft>
                <a:spcPct val="0"/>
              </a:spcAft>
            </a:pPr>
            <a:r>
              <a:rPr lang="en-US" sz="1400" dirty="0">
                <a:solidFill>
                  <a:srgbClr val="000000"/>
                </a:solidFill>
                <a:latin typeface="Segoe UI"/>
                <a:ea typeface="Segoe UI" pitchFamily="34" charset="0"/>
                <a:cs typeface="Segoe UI" pitchFamily="34" charset="0"/>
              </a:rPr>
              <a:t>If you can understand formulas in Excel, you can add logic to your Power App. </a:t>
            </a:r>
          </a:p>
          <a:p>
            <a:pPr defTabSz="932060" fontAlgn="base">
              <a:spcBef>
                <a:spcPct val="0"/>
              </a:spcBef>
              <a:spcAft>
                <a:spcPct val="0"/>
              </a:spcAft>
            </a:pPr>
            <a:r>
              <a:rPr lang="en-US" sz="1400" dirty="0">
                <a:solidFill>
                  <a:srgbClr val="000000"/>
                </a:solidFill>
                <a:latin typeface="Segoe UI"/>
                <a:ea typeface="Segoe UI" pitchFamily="34" charset="0"/>
                <a:cs typeface="Segoe UI" pitchFamily="34" charset="0"/>
              </a:rPr>
              <a:t>Leverage AI Builder to democratize AI in your org</a:t>
            </a:r>
          </a:p>
          <a:p>
            <a:pPr defTabSz="932060" fontAlgn="base">
              <a:spcBef>
                <a:spcPct val="0"/>
              </a:spcBef>
              <a:spcAft>
                <a:spcPct val="0"/>
              </a:spcAft>
            </a:pPr>
            <a:endParaRPr lang="en-US" sz="1400" dirty="0">
              <a:solidFill>
                <a:srgbClr val="000000"/>
              </a:solidFill>
              <a:latin typeface="Segoe UI"/>
              <a:ea typeface="Segoe UI" pitchFamily="34" charset="0"/>
              <a:cs typeface="Segoe UI" pitchFamily="34" charset="0"/>
            </a:endParaRPr>
          </a:p>
          <a:p>
            <a:pPr defTabSz="932060" fontAlgn="base">
              <a:spcBef>
                <a:spcPct val="0"/>
              </a:spcBef>
              <a:spcAft>
                <a:spcPct val="0"/>
              </a:spcAft>
            </a:pPr>
            <a:endParaRPr lang="en-US" sz="1400" dirty="0">
              <a:solidFill>
                <a:srgbClr val="000000"/>
              </a:solidFill>
              <a:latin typeface="Segoe UI"/>
              <a:ea typeface="Segoe UI" pitchFamily="34" charset="0"/>
              <a:cs typeface="Segoe UI" pitchFamily="34" charset="0"/>
            </a:endParaRPr>
          </a:p>
        </p:txBody>
      </p:sp>
      <p:pic>
        <p:nvPicPr>
          <p:cNvPr id="20" name="Picture 19" descr="Power Apps icon">
            <a:extLst>
              <a:ext uri="{FF2B5EF4-FFF2-40B4-BE49-F238E27FC236}">
                <a16:creationId xmlns:a16="http://schemas.microsoft.com/office/drawing/2014/main" id="{10AC25AD-1A3F-4130-AF8C-250967E1DCCF}"/>
              </a:ext>
            </a:extLst>
          </p:cNvPr>
          <p:cNvPicPr>
            <a:picLocks noChangeAspect="1"/>
          </p:cNvPicPr>
          <p:nvPr/>
        </p:nvPicPr>
        <p:blipFill>
          <a:blip r:embed="rId5"/>
          <a:stretch>
            <a:fillRect/>
          </a:stretch>
        </p:blipFill>
        <p:spPr>
          <a:xfrm>
            <a:off x="5337116" y="449511"/>
            <a:ext cx="749613" cy="749613"/>
          </a:xfrm>
          <a:prstGeom prst="rect">
            <a:avLst/>
          </a:prstGeom>
        </p:spPr>
      </p:pic>
    </p:spTree>
    <p:extLst>
      <p:ext uri="{BB962C8B-B14F-4D97-AF65-F5344CB8AC3E}">
        <p14:creationId xmlns:p14="http://schemas.microsoft.com/office/powerpoint/2010/main" val="47603571"/>
      </p:ext>
    </p:extLst>
  </p:cSld>
  <p:clrMapOvr>
    <a:masterClrMapping/>
  </p:clrMapOvr>
  <mc:AlternateContent xmlns:mc="http://schemas.openxmlformats.org/markup-compatibility/2006" xmlns:p14="http://schemas.microsoft.com/office/powerpoint/2010/main">
    <mc:Choice Requires="p14">
      <p:transition spd="slow" p14:dur="1500" advClick="0">
        <p14:reveal/>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
            <a:extLst>
              <a:ext uri="{FF2B5EF4-FFF2-40B4-BE49-F238E27FC236}">
                <a16:creationId xmlns:a16="http://schemas.microsoft.com/office/drawing/2014/main" id="{F11F224A-DB7F-43C9-A5ED-EC88735EFEB0}"/>
              </a:ext>
            </a:extLst>
          </p:cNvPr>
          <p:cNvSpPr txBox="1">
            <a:spLocks/>
          </p:cNvSpPr>
          <p:nvPr/>
        </p:nvSpPr>
        <p:spPr>
          <a:xfrm>
            <a:off x="348944" y="214325"/>
            <a:ext cx="7473157" cy="721519"/>
          </a:xfrm>
          <a:prstGeom prst="rect">
            <a:avLst/>
          </a:prstGeom>
        </p:spPr>
        <p:txBody>
          <a:bodyPr vert="horz" lIns="91422" tIns="45711" rIns="91422" bIns="45711" rtlCol="0" anchor="ctr">
            <a:noAutofit/>
          </a:bodyPr>
          <a:lstStyle>
            <a:lvl1pPr algn="l" defTabSz="1828434" rtl="0" eaLnBrk="1" latinLnBrk="0" hangingPunct="1">
              <a:lnSpc>
                <a:spcPct val="90000"/>
              </a:lnSpc>
              <a:spcBef>
                <a:spcPct val="0"/>
              </a:spcBef>
              <a:buNone/>
              <a:defRPr lang="en-US" sz="6000" kern="1200">
                <a:solidFill>
                  <a:schemeClr val="tx2"/>
                </a:solidFill>
                <a:latin typeface="+mj-lt"/>
                <a:ea typeface="+mj-ea"/>
                <a:cs typeface="+mj-cs"/>
              </a:defRPr>
            </a:lvl1pPr>
          </a:lstStyle>
          <a:p>
            <a:pPr>
              <a:lnSpc>
                <a:spcPct val="100000"/>
              </a:lnSpc>
            </a:pPr>
            <a:r>
              <a:rPr lang="en-US" sz="3000" spc="-50" dirty="0">
                <a:solidFill>
                  <a:schemeClr val="tx1"/>
                </a:solidFill>
              </a:rPr>
              <a:t>Canvas App Flavors</a:t>
            </a:r>
          </a:p>
        </p:txBody>
      </p:sp>
      <p:sp>
        <p:nvSpPr>
          <p:cNvPr id="29" name="Title 1">
            <a:extLst>
              <a:ext uri="{FF2B5EF4-FFF2-40B4-BE49-F238E27FC236}">
                <a16:creationId xmlns:a16="http://schemas.microsoft.com/office/drawing/2014/main" id="{9C0C4177-1894-4A8D-8F5B-3B61FDE5BCDA}"/>
              </a:ext>
            </a:extLst>
          </p:cNvPr>
          <p:cNvSpPr txBox="1">
            <a:spLocks/>
          </p:cNvSpPr>
          <p:nvPr/>
        </p:nvSpPr>
        <p:spPr>
          <a:xfrm>
            <a:off x="2780133" y="3889243"/>
            <a:ext cx="3519186" cy="2817312"/>
          </a:xfrm>
          <a:prstGeom prst="rect">
            <a:avLst/>
          </a:prstGeom>
        </p:spPr>
        <p:txBody>
          <a:bodyPr vert="horz" wrap="square" lIns="146246" tIns="91403" rIns="146246" bIns="91403" rtlCol="0" anchor="t">
            <a:noAutofit/>
          </a:bodyPr>
          <a:lstStyle>
            <a:lvl1pPr algn="l" defTabSz="914367" rtl="0" eaLnBrk="1" latinLnBrk="0" hangingPunct="1">
              <a:lnSpc>
                <a:spcPct val="90000"/>
              </a:lnSpc>
              <a:spcBef>
                <a:spcPct val="0"/>
              </a:spcBef>
              <a:buNone/>
              <a:defRPr lang="en-US" sz="4705" b="0" kern="1200" cap="none" spc="-100"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pPr algn="ctr" fontAlgn="base">
              <a:spcAft>
                <a:spcPct val="0"/>
              </a:spcAft>
              <a:defRPr/>
            </a:pPr>
            <a:r>
              <a:rPr lang="en-US" sz="1800" u="sng" dirty="0">
                <a:solidFill>
                  <a:schemeClr val="tx1"/>
                </a:solidFill>
                <a:latin typeface="+mn-lt"/>
                <a:cs typeface="+mn-cs"/>
              </a:rPr>
              <a:t>SharePoint customized list forms via Power Apps</a:t>
            </a:r>
          </a:p>
          <a:p>
            <a:pPr marL="228600" indent="-228600" fontAlgn="base">
              <a:spcAft>
                <a:spcPct val="0"/>
              </a:spcAft>
              <a:buFont typeface="Arial" panose="020B0604020202020204" pitchFamily="34" charset="0"/>
              <a:buChar char="•"/>
              <a:defRPr/>
            </a:pPr>
            <a:endParaRPr lang="en-US" sz="1600" dirty="0">
              <a:solidFill>
                <a:schemeClr val="tx1"/>
              </a:solidFill>
              <a:latin typeface="+mn-lt"/>
              <a:cs typeface="+mn-cs"/>
            </a:endParaRPr>
          </a:p>
          <a:p>
            <a:pPr marL="228600" indent="-228600" fontAlgn="base">
              <a:spcAft>
                <a:spcPct val="0"/>
              </a:spcAft>
              <a:buFont typeface="Arial" panose="020B0604020202020204" pitchFamily="34" charset="0"/>
              <a:buChar char="•"/>
              <a:defRPr/>
            </a:pPr>
            <a:r>
              <a:rPr lang="en-US" sz="1600" dirty="0">
                <a:solidFill>
                  <a:schemeClr val="tx1"/>
                </a:solidFill>
                <a:latin typeface="+mn-lt"/>
                <a:cs typeface="+mn-cs"/>
              </a:rPr>
              <a:t>No more InfoPath please!!!</a:t>
            </a:r>
          </a:p>
          <a:p>
            <a:pPr marL="228600" indent="-228600" fontAlgn="base">
              <a:spcAft>
                <a:spcPct val="0"/>
              </a:spcAft>
              <a:buFont typeface="Arial" panose="020B0604020202020204" pitchFamily="34" charset="0"/>
              <a:buChar char="•"/>
              <a:defRPr/>
            </a:pPr>
            <a:endParaRPr lang="en-US" sz="1600" dirty="0">
              <a:solidFill>
                <a:schemeClr val="tx1"/>
              </a:solidFill>
              <a:latin typeface="+mn-lt"/>
              <a:cs typeface="+mn-cs"/>
            </a:endParaRPr>
          </a:p>
          <a:p>
            <a:pPr marL="228600" indent="-228600" fontAlgn="base">
              <a:spcAft>
                <a:spcPct val="0"/>
              </a:spcAft>
              <a:buFont typeface="Arial" panose="020B0604020202020204" pitchFamily="34" charset="0"/>
              <a:buChar char="•"/>
              <a:defRPr/>
            </a:pPr>
            <a:r>
              <a:rPr lang="en-US" sz="1600" dirty="0">
                <a:solidFill>
                  <a:schemeClr val="tx1"/>
                </a:solidFill>
                <a:latin typeface="+mn-lt"/>
                <a:cs typeface="+mn-cs"/>
              </a:rPr>
              <a:t>Customize list/library forms.</a:t>
            </a:r>
          </a:p>
          <a:p>
            <a:pPr marL="228600" indent="-228600" fontAlgn="base">
              <a:spcAft>
                <a:spcPct val="0"/>
              </a:spcAft>
              <a:buFont typeface="Arial" panose="020B0604020202020204" pitchFamily="34" charset="0"/>
              <a:buChar char="•"/>
              <a:defRPr/>
            </a:pPr>
            <a:endParaRPr lang="en-US" sz="1600" dirty="0">
              <a:solidFill>
                <a:schemeClr val="tx1"/>
              </a:solidFill>
              <a:latin typeface="+mn-lt"/>
              <a:cs typeface="+mn-cs"/>
            </a:endParaRPr>
          </a:p>
          <a:p>
            <a:pPr marL="228600" indent="-228600" fontAlgn="base">
              <a:spcAft>
                <a:spcPct val="0"/>
              </a:spcAft>
              <a:buFont typeface="Arial" panose="020B0604020202020204" pitchFamily="34" charset="0"/>
              <a:buChar char="•"/>
              <a:defRPr/>
            </a:pPr>
            <a:r>
              <a:rPr lang="en-US" sz="1600" dirty="0">
                <a:solidFill>
                  <a:schemeClr val="tx1"/>
                </a:solidFill>
                <a:latin typeface="+mn-lt"/>
                <a:cs typeface="+mn-cs"/>
              </a:rPr>
              <a:t>Connect to other lists &amp; data sources.</a:t>
            </a:r>
          </a:p>
          <a:p>
            <a:pPr marL="228600" indent="-228600" fontAlgn="base">
              <a:spcAft>
                <a:spcPct val="0"/>
              </a:spcAft>
              <a:buFont typeface="Arial" panose="020B0604020202020204" pitchFamily="34" charset="0"/>
              <a:buChar char="•"/>
              <a:defRPr/>
            </a:pPr>
            <a:endParaRPr lang="en-US" sz="1600" dirty="0">
              <a:solidFill>
                <a:schemeClr val="tx1"/>
              </a:solidFill>
              <a:latin typeface="+mn-lt"/>
              <a:cs typeface="+mn-cs"/>
            </a:endParaRPr>
          </a:p>
          <a:p>
            <a:pPr marL="228600" indent="-228600" fontAlgn="base">
              <a:spcAft>
                <a:spcPct val="0"/>
              </a:spcAft>
              <a:buFont typeface="Arial" panose="020B0604020202020204" pitchFamily="34" charset="0"/>
              <a:buChar char="•"/>
              <a:defRPr/>
            </a:pPr>
            <a:r>
              <a:rPr lang="en-US" sz="1600" dirty="0">
                <a:solidFill>
                  <a:schemeClr val="tx1"/>
                </a:solidFill>
                <a:latin typeface="+mn-lt"/>
                <a:cs typeface="+mn-cs"/>
              </a:rPr>
              <a:t>Not Responsive.</a:t>
            </a:r>
          </a:p>
          <a:p>
            <a:pPr marL="228600" indent="-228600" fontAlgn="base">
              <a:spcAft>
                <a:spcPct val="0"/>
              </a:spcAft>
              <a:buFont typeface="Arial" panose="020B0604020202020204" pitchFamily="34" charset="0"/>
              <a:buChar char="•"/>
              <a:defRPr/>
            </a:pPr>
            <a:endParaRPr lang="en-US" sz="1600" dirty="0">
              <a:solidFill>
                <a:schemeClr val="tx1"/>
              </a:solidFill>
              <a:latin typeface="+mn-lt"/>
              <a:cs typeface="+mn-cs"/>
            </a:endParaRPr>
          </a:p>
          <a:p>
            <a:pPr marL="228600" indent="-228600" fontAlgn="base">
              <a:spcAft>
                <a:spcPct val="0"/>
              </a:spcAft>
              <a:buFont typeface="Arial" panose="020B0604020202020204" pitchFamily="34" charset="0"/>
              <a:buChar char="•"/>
              <a:defRPr/>
            </a:pPr>
            <a:endParaRPr lang="en-US" sz="1600" dirty="0">
              <a:solidFill>
                <a:schemeClr val="tx1"/>
              </a:solidFill>
              <a:latin typeface="+mn-lt"/>
              <a:cs typeface="+mn-cs"/>
            </a:endParaRPr>
          </a:p>
        </p:txBody>
      </p:sp>
      <p:grpSp>
        <p:nvGrpSpPr>
          <p:cNvPr id="34" name="Group 26">
            <a:extLst>
              <a:ext uri="{FF2B5EF4-FFF2-40B4-BE49-F238E27FC236}">
                <a16:creationId xmlns:a16="http://schemas.microsoft.com/office/drawing/2014/main" id="{C446D5FC-F110-414E-9776-ADF47B5AA840}"/>
              </a:ext>
            </a:extLst>
          </p:cNvPr>
          <p:cNvGrpSpPr/>
          <p:nvPr/>
        </p:nvGrpSpPr>
        <p:grpSpPr>
          <a:xfrm>
            <a:off x="175436" y="1106472"/>
            <a:ext cx="2706709" cy="1813822"/>
            <a:chOff x="608852" y="-234538"/>
            <a:chExt cx="10020300" cy="6553200"/>
          </a:xfrm>
        </p:grpSpPr>
        <p:pic>
          <p:nvPicPr>
            <p:cNvPr id="35" name="Picture 28">
              <a:extLst>
                <a:ext uri="{FF2B5EF4-FFF2-40B4-BE49-F238E27FC236}">
                  <a16:creationId xmlns:a16="http://schemas.microsoft.com/office/drawing/2014/main" id="{C10AEC3C-44F0-4786-9280-69E7B66F68E1}"/>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08852" y="-234538"/>
              <a:ext cx="10020300" cy="6553200"/>
            </a:xfrm>
            <a:prstGeom prst="rect">
              <a:avLst/>
            </a:prstGeom>
            <a:effectLst>
              <a:glow rad="508000">
                <a:schemeClr val="bg1">
                  <a:alpha val="15000"/>
                </a:schemeClr>
              </a:glow>
            </a:effectLst>
          </p:spPr>
        </p:pic>
        <p:pic>
          <p:nvPicPr>
            <p:cNvPr id="36" name="Picture 29" descr="Screen Clipping">
              <a:extLst>
                <a:ext uri="{FF2B5EF4-FFF2-40B4-BE49-F238E27FC236}">
                  <a16:creationId xmlns:a16="http://schemas.microsoft.com/office/drawing/2014/main" id="{2B44174C-F672-41D2-A560-64027F381F86}"/>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544543" y="667093"/>
              <a:ext cx="8148918" cy="4749939"/>
            </a:xfrm>
            <a:prstGeom prst="rect">
              <a:avLst/>
            </a:prstGeom>
          </p:spPr>
        </p:pic>
      </p:grpSp>
      <p:grpSp>
        <p:nvGrpSpPr>
          <p:cNvPr id="37" name="Group 30">
            <a:extLst>
              <a:ext uri="{FF2B5EF4-FFF2-40B4-BE49-F238E27FC236}">
                <a16:creationId xmlns:a16="http://schemas.microsoft.com/office/drawing/2014/main" id="{50D059D6-3415-4A0B-8142-72E6804083DF}"/>
              </a:ext>
            </a:extLst>
          </p:cNvPr>
          <p:cNvGrpSpPr/>
          <p:nvPr/>
        </p:nvGrpSpPr>
        <p:grpSpPr>
          <a:xfrm>
            <a:off x="1768495" y="1069211"/>
            <a:ext cx="1039760" cy="2553365"/>
            <a:chOff x="1413562" y="1294774"/>
            <a:chExt cx="2712341" cy="5298653"/>
          </a:xfrm>
        </p:grpSpPr>
        <p:pic>
          <p:nvPicPr>
            <p:cNvPr id="38" name="Picture 31" descr="A close up of a piece of paper&#10;&#10;Description generated with high confidence">
              <a:extLst>
                <a:ext uri="{FF2B5EF4-FFF2-40B4-BE49-F238E27FC236}">
                  <a16:creationId xmlns:a16="http://schemas.microsoft.com/office/drawing/2014/main" id="{11476F12-F70F-46F2-B7C8-42822F11BED1}"/>
                </a:ext>
              </a:extLst>
            </p:cNvPr>
            <p:cNvPicPr>
              <a:picLocks noChangeAspect="1"/>
            </p:cNvPicPr>
            <p:nvPr/>
          </p:nvPicPr>
          <p:blipFill>
            <a:blip r:embed="rId5"/>
            <a:stretch>
              <a:fillRect/>
            </a:stretch>
          </p:blipFill>
          <p:spPr>
            <a:xfrm>
              <a:off x="1704062" y="2087524"/>
              <a:ext cx="2118732" cy="3766921"/>
            </a:xfrm>
            <a:prstGeom prst="rect">
              <a:avLst/>
            </a:prstGeom>
          </p:spPr>
        </p:pic>
        <p:pic>
          <p:nvPicPr>
            <p:cNvPr id="39" name="Picture 32">
              <a:extLst>
                <a:ext uri="{FF2B5EF4-FFF2-40B4-BE49-F238E27FC236}">
                  <a16:creationId xmlns:a16="http://schemas.microsoft.com/office/drawing/2014/main" id="{4981BF78-3240-4F6E-953E-A9F5C72ACD85}"/>
                </a:ext>
              </a:extLst>
            </p:cNvPr>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1413562" y="1294774"/>
              <a:ext cx="2712341" cy="5298653"/>
            </a:xfrm>
            <a:prstGeom prst="rect">
              <a:avLst/>
            </a:prstGeom>
          </p:spPr>
        </p:pic>
      </p:grpSp>
      <p:sp>
        <p:nvSpPr>
          <p:cNvPr id="40" name="Title 1">
            <a:extLst>
              <a:ext uri="{FF2B5EF4-FFF2-40B4-BE49-F238E27FC236}">
                <a16:creationId xmlns:a16="http://schemas.microsoft.com/office/drawing/2014/main" id="{8CCE4B7B-769C-4A92-9E7F-B64C168092EC}"/>
              </a:ext>
            </a:extLst>
          </p:cNvPr>
          <p:cNvSpPr txBox="1">
            <a:spLocks/>
          </p:cNvSpPr>
          <p:nvPr/>
        </p:nvSpPr>
        <p:spPr>
          <a:xfrm>
            <a:off x="195199" y="3963580"/>
            <a:ext cx="2624953" cy="2272936"/>
          </a:xfrm>
          <a:prstGeom prst="rect">
            <a:avLst/>
          </a:prstGeom>
        </p:spPr>
        <p:txBody>
          <a:bodyPr/>
          <a:lstStyle>
            <a:lvl1pPr marL="0" marR="0" indent="0" algn="l" rtl="0" eaLnBrk="1" fontAlgn="base" hangingPunct="1">
              <a:lnSpc>
                <a:spcPct val="90000"/>
              </a:lnSpc>
              <a:spcBef>
                <a:spcPct val="0"/>
              </a:spcBef>
              <a:spcAft>
                <a:spcPct val="0"/>
              </a:spcAft>
              <a:defRPr lang="en-US" sz="3200" b="1" dirty="0" smtClean="0">
                <a:solidFill>
                  <a:srgbClr val="00529B"/>
                </a:solidFill>
                <a:latin typeface="+mj-lt"/>
                <a:ea typeface="+mj-ea"/>
                <a:cs typeface="+mj-cs"/>
              </a:defRPr>
            </a:lvl1pPr>
            <a:lvl2pPr algn="l" rtl="0" eaLnBrk="1" fontAlgn="base" hangingPunct="1">
              <a:spcBef>
                <a:spcPct val="0"/>
              </a:spcBef>
              <a:spcAft>
                <a:spcPct val="0"/>
              </a:spcAft>
              <a:defRPr sz="3200" b="1">
                <a:solidFill>
                  <a:srgbClr val="00529B"/>
                </a:solidFill>
                <a:latin typeface="Arial" charset="0"/>
                <a:ea typeface="Arial Unicode MS" pitchFamily="34" charset="-128"/>
                <a:cs typeface="Arial Unicode MS" pitchFamily="34" charset="-128"/>
              </a:defRPr>
            </a:lvl2pPr>
            <a:lvl3pPr algn="l" rtl="0" eaLnBrk="1" fontAlgn="base" hangingPunct="1">
              <a:spcBef>
                <a:spcPct val="0"/>
              </a:spcBef>
              <a:spcAft>
                <a:spcPct val="0"/>
              </a:spcAft>
              <a:defRPr sz="3200" b="1">
                <a:solidFill>
                  <a:srgbClr val="00529B"/>
                </a:solidFill>
                <a:latin typeface="Arial" charset="0"/>
                <a:ea typeface="Arial Unicode MS" pitchFamily="34" charset="-128"/>
                <a:cs typeface="Arial Unicode MS" pitchFamily="34" charset="-128"/>
              </a:defRPr>
            </a:lvl3pPr>
            <a:lvl4pPr algn="l" rtl="0" eaLnBrk="1" fontAlgn="base" hangingPunct="1">
              <a:spcBef>
                <a:spcPct val="0"/>
              </a:spcBef>
              <a:spcAft>
                <a:spcPct val="0"/>
              </a:spcAft>
              <a:defRPr sz="3200" b="1">
                <a:solidFill>
                  <a:srgbClr val="00529B"/>
                </a:solidFill>
                <a:latin typeface="Arial" charset="0"/>
                <a:ea typeface="Arial Unicode MS" pitchFamily="34" charset="-128"/>
                <a:cs typeface="Arial Unicode MS" pitchFamily="34" charset="-128"/>
              </a:defRPr>
            </a:lvl4pPr>
            <a:lvl5pPr algn="l" rtl="0" eaLnBrk="1" fontAlgn="base" hangingPunct="1">
              <a:spcBef>
                <a:spcPct val="0"/>
              </a:spcBef>
              <a:spcAft>
                <a:spcPct val="0"/>
              </a:spcAft>
              <a:defRPr sz="3200" b="1">
                <a:solidFill>
                  <a:srgbClr val="00529B"/>
                </a:solidFill>
                <a:latin typeface="Arial" charset="0"/>
                <a:ea typeface="Arial Unicode MS" pitchFamily="34" charset="-128"/>
                <a:cs typeface="Arial Unicode MS" pitchFamily="34" charset="-128"/>
              </a:defRPr>
            </a:lvl5pPr>
            <a:lvl6pPr marL="457178" algn="l" rtl="0" eaLnBrk="1" fontAlgn="base" hangingPunct="1">
              <a:spcBef>
                <a:spcPct val="0"/>
              </a:spcBef>
              <a:spcAft>
                <a:spcPct val="0"/>
              </a:spcAft>
              <a:defRPr sz="3200" b="1">
                <a:solidFill>
                  <a:srgbClr val="00529B"/>
                </a:solidFill>
                <a:latin typeface="Arial" charset="0"/>
                <a:ea typeface="Arial Unicode MS" pitchFamily="34" charset="-128"/>
                <a:cs typeface="Arial Unicode MS" pitchFamily="34" charset="-128"/>
              </a:defRPr>
            </a:lvl6pPr>
            <a:lvl7pPr marL="914354" algn="l" rtl="0" eaLnBrk="1" fontAlgn="base" hangingPunct="1">
              <a:spcBef>
                <a:spcPct val="0"/>
              </a:spcBef>
              <a:spcAft>
                <a:spcPct val="0"/>
              </a:spcAft>
              <a:defRPr sz="3200" b="1">
                <a:solidFill>
                  <a:srgbClr val="00529B"/>
                </a:solidFill>
                <a:latin typeface="Arial" charset="0"/>
                <a:ea typeface="Arial Unicode MS" pitchFamily="34" charset="-128"/>
                <a:cs typeface="Arial Unicode MS" pitchFamily="34" charset="-128"/>
              </a:defRPr>
            </a:lvl7pPr>
            <a:lvl8pPr marL="1371532" algn="l" rtl="0" eaLnBrk="1" fontAlgn="base" hangingPunct="1">
              <a:spcBef>
                <a:spcPct val="0"/>
              </a:spcBef>
              <a:spcAft>
                <a:spcPct val="0"/>
              </a:spcAft>
              <a:defRPr sz="3200" b="1">
                <a:solidFill>
                  <a:srgbClr val="00529B"/>
                </a:solidFill>
                <a:latin typeface="Arial" charset="0"/>
                <a:ea typeface="Arial Unicode MS" pitchFamily="34" charset="-128"/>
                <a:cs typeface="Arial Unicode MS" pitchFamily="34" charset="-128"/>
              </a:defRPr>
            </a:lvl8pPr>
            <a:lvl9pPr marL="1828709" algn="l" rtl="0" eaLnBrk="1" fontAlgn="base" hangingPunct="1">
              <a:spcBef>
                <a:spcPct val="0"/>
              </a:spcBef>
              <a:spcAft>
                <a:spcPct val="0"/>
              </a:spcAft>
              <a:defRPr sz="3200" b="1">
                <a:solidFill>
                  <a:srgbClr val="00529B"/>
                </a:solidFill>
                <a:latin typeface="Arial" charset="0"/>
                <a:ea typeface="Arial Unicode MS" pitchFamily="34" charset="-128"/>
                <a:cs typeface="Arial Unicode MS" pitchFamily="34" charset="-128"/>
              </a:defRPr>
            </a:lvl9pPr>
          </a:lstStyle>
          <a:p>
            <a:pPr algn="ctr" defTabSz="914139">
              <a:defRPr/>
            </a:pPr>
            <a:r>
              <a:rPr lang="en-US" sz="1800" b="0" u="sng" dirty="0">
                <a:solidFill>
                  <a:schemeClr val="tx1"/>
                </a:solidFill>
                <a:latin typeface="+mn-lt"/>
                <a:ea typeface="+mn-ea"/>
                <a:cs typeface="+mn-cs"/>
              </a:rPr>
              <a:t>Standalone Canvas Apps</a:t>
            </a:r>
          </a:p>
          <a:p>
            <a:pPr defTabSz="914139">
              <a:defRPr/>
            </a:pPr>
            <a:endParaRPr lang="en-US" sz="1600" b="0" dirty="0">
              <a:solidFill>
                <a:schemeClr val="tx1"/>
              </a:solidFill>
              <a:latin typeface="+mn-lt"/>
              <a:ea typeface="+mn-ea"/>
              <a:cs typeface="+mn-cs"/>
            </a:endParaRPr>
          </a:p>
          <a:p>
            <a:pPr marL="228600" indent="-228600" defTabSz="914139">
              <a:buFont typeface="Arial" panose="020B0604020202020204" pitchFamily="34" charset="0"/>
              <a:buChar char="•"/>
              <a:defRPr/>
            </a:pPr>
            <a:r>
              <a:rPr lang="en-US" sz="1600" b="0" dirty="0">
                <a:solidFill>
                  <a:schemeClr val="tx1"/>
                </a:solidFill>
                <a:latin typeface="+mn-lt"/>
                <a:ea typeface="+mn-ea"/>
                <a:cs typeface="+mn-cs"/>
              </a:rPr>
              <a:t>Power Apps Mobile App.</a:t>
            </a:r>
          </a:p>
          <a:p>
            <a:pPr marL="228600" indent="-228600" defTabSz="914139">
              <a:buFont typeface="Arial" panose="020B0604020202020204" pitchFamily="34" charset="0"/>
              <a:buChar char="•"/>
              <a:defRPr/>
            </a:pPr>
            <a:endParaRPr lang="en-US" sz="1600" b="0" dirty="0">
              <a:solidFill>
                <a:schemeClr val="tx1"/>
              </a:solidFill>
              <a:latin typeface="+mn-lt"/>
              <a:ea typeface="+mn-ea"/>
              <a:cs typeface="+mn-cs"/>
            </a:endParaRPr>
          </a:p>
          <a:p>
            <a:pPr marL="228600" indent="-228600" defTabSz="914139">
              <a:buFont typeface="Arial" panose="020B0604020202020204" pitchFamily="34" charset="0"/>
              <a:buChar char="•"/>
              <a:defRPr/>
            </a:pPr>
            <a:r>
              <a:rPr lang="en-US" sz="1600" b="0" dirty="0">
                <a:solidFill>
                  <a:schemeClr val="tx1"/>
                </a:solidFill>
                <a:latin typeface="+mn-lt"/>
                <a:ea typeface="+mn-ea"/>
                <a:cs typeface="+mn-cs"/>
              </a:rPr>
              <a:t>Build Responsive Apps using containers.</a:t>
            </a:r>
          </a:p>
          <a:p>
            <a:pPr marL="228600" indent="-228600" defTabSz="914139">
              <a:buFont typeface="Arial" panose="020B0604020202020204" pitchFamily="34" charset="0"/>
              <a:buChar char="•"/>
              <a:defRPr/>
            </a:pPr>
            <a:endParaRPr lang="en-US" sz="1600" b="0" dirty="0">
              <a:solidFill>
                <a:schemeClr val="tx1"/>
              </a:solidFill>
              <a:latin typeface="+mn-lt"/>
              <a:ea typeface="+mn-ea"/>
              <a:cs typeface="+mn-cs"/>
            </a:endParaRPr>
          </a:p>
          <a:p>
            <a:pPr marL="228600" indent="-228600" defTabSz="914139">
              <a:buFont typeface="Arial" panose="020B0604020202020204" pitchFamily="34" charset="0"/>
              <a:buChar char="•"/>
              <a:defRPr/>
            </a:pPr>
            <a:r>
              <a:rPr lang="en-US" sz="1600" b="0" dirty="0">
                <a:solidFill>
                  <a:schemeClr val="tx1"/>
                </a:solidFill>
                <a:latin typeface="+mn-lt"/>
                <a:ea typeface="+mn-ea"/>
                <a:cs typeface="+mn-cs"/>
              </a:rPr>
              <a:t>make.powerapps.com</a:t>
            </a:r>
          </a:p>
          <a:p>
            <a:pPr marL="228600" indent="-228600" defTabSz="914139">
              <a:buFont typeface="Arial" panose="020B0604020202020204" pitchFamily="34" charset="0"/>
              <a:buChar char="•"/>
              <a:defRPr/>
            </a:pPr>
            <a:endParaRPr lang="en-US" sz="1600" b="0" dirty="0">
              <a:solidFill>
                <a:schemeClr val="tx1"/>
              </a:solidFill>
              <a:latin typeface="+mn-lt"/>
              <a:ea typeface="+mn-ea"/>
              <a:cs typeface="+mn-cs"/>
            </a:endParaRPr>
          </a:p>
          <a:p>
            <a:pPr marL="228600" indent="-228600" defTabSz="914139">
              <a:buFont typeface="Arial" panose="020B0604020202020204" pitchFamily="34" charset="0"/>
              <a:buChar char="•"/>
              <a:defRPr/>
            </a:pPr>
            <a:r>
              <a:rPr lang="en-US" sz="1600" b="0" dirty="0">
                <a:solidFill>
                  <a:schemeClr val="tx1"/>
                </a:solidFill>
                <a:latin typeface="+mn-lt"/>
                <a:ea typeface="+mn-ea"/>
                <a:cs typeface="+mn-cs"/>
              </a:rPr>
              <a:t>License is based upon connectors used.</a:t>
            </a:r>
          </a:p>
          <a:p>
            <a:pPr defTabSz="914139">
              <a:defRPr/>
            </a:pPr>
            <a:endParaRPr lang="en-US" sz="1600" b="0" dirty="0">
              <a:solidFill>
                <a:schemeClr val="tx1"/>
              </a:solidFill>
              <a:latin typeface="+mn-lt"/>
              <a:ea typeface="+mn-ea"/>
              <a:cs typeface="+mn-cs"/>
            </a:endParaRPr>
          </a:p>
        </p:txBody>
      </p:sp>
      <p:sp>
        <p:nvSpPr>
          <p:cNvPr id="42" name="Title 1">
            <a:extLst>
              <a:ext uri="{FF2B5EF4-FFF2-40B4-BE49-F238E27FC236}">
                <a16:creationId xmlns:a16="http://schemas.microsoft.com/office/drawing/2014/main" id="{6EF4BC30-E3CB-408A-A855-13E7E1D417F8}"/>
              </a:ext>
            </a:extLst>
          </p:cNvPr>
          <p:cNvSpPr txBox="1">
            <a:spLocks/>
          </p:cNvSpPr>
          <p:nvPr/>
        </p:nvSpPr>
        <p:spPr>
          <a:xfrm>
            <a:off x="9391516" y="3917429"/>
            <a:ext cx="2771442" cy="2377157"/>
          </a:xfrm>
          <a:prstGeom prst="rect">
            <a:avLst/>
          </a:prstGeom>
        </p:spPr>
        <p:txBody>
          <a:bodyPr vert="horz" wrap="square" lIns="146246" tIns="91403" rIns="146246" bIns="91403" rtlCol="0" anchor="t">
            <a:noAutofit/>
          </a:bodyPr>
          <a:lstStyle>
            <a:lvl1pPr algn="l" defTabSz="914367" rtl="0" eaLnBrk="1" latinLnBrk="0" hangingPunct="1">
              <a:lnSpc>
                <a:spcPct val="90000"/>
              </a:lnSpc>
              <a:spcBef>
                <a:spcPct val="0"/>
              </a:spcBef>
              <a:buNone/>
              <a:defRPr lang="en-US" sz="4705" b="0" kern="1200" cap="none" spc="-100"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pPr algn="ctr" fontAlgn="base">
              <a:spcAft>
                <a:spcPct val="0"/>
              </a:spcAft>
              <a:defRPr/>
            </a:pPr>
            <a:r>
              <a:rPr lang="en-US" sz="1800" u="sng" dirty="0">
                <a:solidFill>
                  <a:schemeClr val="tx1"/>
                </a:solidFill>
                <a:latin typeface="+mn-lt"/>
                <a:cs typeface="+mn-cs"/>
              </a:rPr>
              <a:t>Power BI Connected Apps</a:t>
            </a:r>
          </a:p>
          <a:p>
            <a:pPr algn="ctr" fontAlgn="base">
              <a:spcAft>
                <a:spcPct val="0"/>
              </a:spcAft>
              <a:defRPr/>
            </a:pPr>
            <a:endParaRPr lang="en-US" sz="1800" u="sng" dirty="0">
              <a:solidFill>
                <a:schemeClr val="tx1"/>
              </a:solidFill>
              <a:latin typeface="+mn-lt"/>
              <a:cs typeface="+mn-cs"/>
            </a:endParaRPr>
          </a:p>
          <a:p>
            <a:pPr marL="228600" indent="-228600" fontAlgn="base">
              <a:spcAft>
                <a:spcPct val="0"/>
              </a:spcAft>
              <a:buFont typeface="Arial" panose="020B0604020202020204" pitchFamily="34" charset="0"/>
              <a:buChar char="•"/>
              <a:defRPr/>
            </a:pPr>
            <a:r>
              <a:rPr lang="en-US" sz="1600" dirty="0">
                <a:solidFill>
                  <a:schemeClr val="tx1"/>
                </a:solidFill>
                <a:latin typeface="+mn-lt"/>
                <a:cs typeface="+mn-cs"/>
              </a:rPr>
              <a:t>App gets data from Power BI data set.</a:t>
            </a:r>
          </a:p>
          <a:p>
            <a:pPr marL="228600" indent="-228600" fontAlgn="base">
              <a:spcAft>
                <a:spcPct val="0"/>
              </a:spcAft>
              <a:buFont typeface="Arial" panose="020B0604020202020204" pitchFamily="34" charset="0"/>
              <a:buChar char="•"/>
              <a:defRPr/>
            </a:pPr>
            <a:endParaRPr lang="en-US" sz="1600" dirty="0">
              <a:solidFill>
                <a:schemeClr val="tx1"/>
              </a:solidFill>
              <a:latin typeface="+mn-lt"/>
              <a:cs typeface="+mn-cs"/>
            </a:endParaRPr>
          </a:p>
          <a:p>
            <a:pPr marL="228600" indent="-228600" fontAlgn="base">
              <a:spcAft>
                <a:spcPct val="0"/>
              </a:spcAft>
              <a:buFont typeface="Arial" panose="020B0604020202020204" pitchFamily="34" charset="0"/>
              <a:buChar char="•"/>
              <a:defRPr/>
            </a:pPr>
            <a:r>
              <a:rPr lang="en-US" sz="1600" dirty="0">
                <a:solidFill>
                  <a:schemeClr val="tx1"/>
                </a:solidFill>
                <a:latin typeface="+mn-lt"/>
                <a:cs typeface="+mn-cs"/>
              </a:rPr>
              <a:t>App can refresh Power BI Visuals (Direct Query)</a:t>
            </a:r>
          </a:p>
          <a:p>
            <a:pPr marL="228600" indent="-228600" fontAlgn="base">
              <a:spcAft>
                <a:spcPct val="0"/>
              </a:spcAft>
              <a:buFont typeface="Arial" panose="020B0604020202020204" pitchFamily="34" charset="0"/>
              <a:buChar char="•"/>
              <a:defRPr/>
            </a:pPr>
            <a:endParaRPr lang="en-US" sz="1600" dirty="0">
              <a:solidFill>
                <a:schemeClr val="tx1"/>
              </a:solidFill>
              <a:latin typeface="+mn-lt"/>
              <a:cs typeface="+mn-cs"/>
            </a:endParaRPr>
          </a:p>
          <a:p>
            <a:pPr marL="228600" indent="-228600" fontAlgn="base">
              <a:spcAft>
                <a:spcPct val="0"/>
              </a:spcAft>
              <a:buFont typeface="Arial" panose="020B0604020202020204" pitchFamily="34" charset="0"/>
              <a:buChar char="•"/>
              <a:defRPr/>
            </a:pPr>
            <a:r>
              <a:rPr lang="en-US" sz="1600" dirty="0">
                <a:solidFill>
                  <a:schemeClr val="tx1"/>
                </a:solidFill>
                <a:latin typeface="+mn-lt"/>
                <a:cs typeface="+mn-cs"/>
              </a:rPr>
              <a:t>App license needed (based on connector).</a:t>
            </a:r>
          </a:p>
          <a:p>
            <a:pPr algn="ctr" fontAlgn="base">
              <a:spcAft>
                <a:spcPct val="0"/>
              </a:spcAft>
              <a:defRPr/>
            </a:pPr>
            <a:endParaRPr lang="en-US" sz="1600" dirty="0">
              <a:solidFill>
                <a:schemeClr val="tx1"/>
              </a:solidFill>
              <a:latin typeface="+mn-lt"/>
              <a:cs typeface="+mn-cs"/>
            </a:endParaRPr>
          </a:p>
        </p:txBody>
      </p:sp>
      <p:sp>
        <p:nvSpPr>
          <p:cNvPr id="44" name="Title 1">
            <a:extLst>
              <a:ext uri="{FF2B5EF4-FFF2-40B4-BE49-F238E27FC236}">
                <a16:creationId xmlns:a16="http://schemas.microsoft.com/office/drawing/2014/main" id="{94C9CDE7-0240-4581-B2AB-F6882B1AF640}"/>
              </a:ext>
            </a:extLst>
          </p:cNvPr>
          <p:cNvSpPr txBox="1">
            <a:spLocks/>
          </p:cNvSpPr>
          <p:nvPr/>
        </p:nvSpPr>
        <p:spPr>
          <a:xfrm>
            <a:off x="6052503" y="3911470"/>
            <a:ext cx="3448083" cy="2377157"/>
          </a:xfrm>
          <a:prstGeom prst="rect">
            <a:avLst/>
          </a:prstGeom>
        </p:spPr>
        <p:txBody>
          <a:bodyPr vert="horz" wrap="square" lIns="146246" tIns="91403" rIns="146246" bIns="91403" rtlCol="0" anchor="t">
            <a:noAutofit/>
          </a:bodyPr>
          <a:lstStyle>
            <a:lvl1pPr algn="l" defTabSz="914367" rtl="0" eaLnBrk="1" latinLnBrk="0" hangingPunct="1">
              <a:lnSpc>
                <a:spcPct val="90000"/>
              </a:lnSpc>
              <a:spcBef>
                <a:spcPct val="0"/>
              </a:spcBef>
              <a:buNone/>
              <a:defRPr lang="en-US" sz="4705" b="0" kern="1200" cap="none" spc="-100"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pPr algn="ctr" fontAlgn="base">
              <a:spcAft>
                <a:spcPct val="0"/>
              </a:spcAft>
              <a:defRPr/>
            </a:pPr>
            <a:r>
              <a:rPr lang="en-US" sz="1800" u="sng" dirty="0">
                <a:solidFill>
                  <a:schemeClr val="tx1"/>
                </a:solidFill>
                <a:latin typeface="+mn-lt"/>
                <a:cs typeface="+mn-cs"/>
              </a:rPr>
              <a:t>Dataverse for Teams Apps</a:t>
            </a:r>
          </a:p>
          <a:p>
            <a:pPr algn="ctr" fontAlgn="base">
              <a:spcAft>
                <a:spcPct val="0"/>
              </a:spcAft>
              <a:defRPr/>
            </a:pPr>
            <a:endParaRPr lang="en-US" sz="1800" u="sng" dirty="0">
              <a:solidFill>
                <a:schemeClr val="tx1"/>
              </a:solidFill>
              <a:latin typeface="+mn-lt"/>
              <a:cs typeface="+mn-cs"/>
            </a:endParaRPr>
          </a:p>
          <a:p>
            <a:pPr marL="228600" indent="-228600" fontAlgn="base">
              <a:spcAft>
                <a:spcPct val="0"/>
              </a:spcAft>
              <a:buFont typeface="Arial" panose="020B0604020202020204" pitchFamily="34" charset="0"/>
              <a:buChar char="•"/>
              <a:defRPr/>
            </a:pPr>
            <a:r>
              <a:rPr lang="en-US" sz="1600" dirty="0">
                <a:solidFill>
                  <a:schemeClr val="tx1"/>
                </a:solidFill>
                <a:latin typeface="+mn-lt"/>
                <a:cs typeface="+mn-cs"/>
              </a:rPr>
              <a:t>Runs in Teams context only.</a:t>
            </a:r>
          </a:p>
          <a:p>
            <a:pPr marL="228600" indent="-228600" fontAlgn="base">
              <a:spcAft>
                <a:spcPct val="0"/>
              </a:spcAft>
              <a:buFont typeface="Arial" panose="020B0604020202020204" pitchFamily="34" charset="0"/>
              <a:buChar char="•"/>
              <a:defRPr/>
            </a:pPr>
            <a:endParaRPr lang="en-US" sz="1600" dirty="0">
              <a:solidFill>
                <a:schemeClr val="tx1"/>
              </a:solidFill>
              <a:latin typeface="+mn-lt"/>
              <a:cs typeface="+mn-cs"/>
            </a:endParaRPr>
          </a:p>
          <a:p>
            <a:pPr marL="228600" indent="-228600" fontAlgn="base">
              <a:spcAft>
                <a:spcPct val="0"/>
              </a:spcAft>
              <a:buFont typeface="Arial" panose="020B0604020202020204" pitchFamily="34" charset="0"/>
              <a:buChar char="•"/>
              <a:defRPr/>
            </a:pPr>
            <a:r>
              <a:rPr lang="en-US" sz="1600" dirty="0">
                <a:solidFill>
                  <a:schemeClr val="tx1"/>
                </a:solidFill>
                <a:latin typeface="+mn-lt"/>
                <a:cs typeface="+mn-cs"/>
              </a:rPr>
              <a:t>Built in Teams.</a:t>
            </a:r>
          </a:p>
          <a:p>
            <a:pPr marL="228600" indent="-228600" fontAlgn="base">
              <a:spcAft>
                <a:spcPct val="0"/>
              </a:spcAft>
              <a:buFont typeface="Arial" panose="020B0604020202020204" pitchFamily="34" charset="0"/>
              <a:buChar char="•"/>
              <a:defRPr/>
            </a:pPr>
            <a:endParaRPr lang="en-US" sz="1600" dirty="0">
              <a:solidFill>
                <a:schemeClr val="tx1"/>
              </a:solidFill>
              <a:latin typeface="+mn-lt"/>
              <a:cs typeface="+mn-cs"/>
            </a:endParaRPr>
          </a:p>
          <a:p>
            <a:pPr marL="228600" indent="-228600" fontAlgn="base">
              <a:spcAft>
                <a:spcPct val="0"/>
              </a:spcAft>
              <a:buFont typeface="Arial" panose="020B0604020202020204" pitchFamily="34" charset="0"/>
              <a:buChar char="•"/>
              <a:defRPr/>
            </a:pPr>
            <a:r>
              <a:rPr lang="en-US" sz="1600" dirty="0">
                <a:solidFill>
                  <a:schemeClr val="tx1"/>
                </a:solidFill>
                <a:latin typeface="+mn-lt"/>
                <a:cs typeface="+mn-cs"/>
              </a:rPr>
              <a:t>Dataverse for Teams standard feature (2GB database limit).</a:t>
            </a:r>
          </a:p>
          <a:p>
            <a:pPr marL="228600" indent="-228600" fontAlgn="base">
              <a:spcAft>
                <a:spcPct val="0"/>
              </a:spcAft>
              <a:buFont typeface="Arial" panose="020B0604020202020204" pitchFamily="34" charset="0"/>
              <a:buChar char="•"/>
              <a:defRPr/>
            </a:pPr>
            <a:endParaRPr lang="en-US" sz="1600" dirty="0">
              <a:solidFill>
                <a:schemeClr val="tx1"/>
              </a:solidFill>
              <a:latin typeface="+mn-lt"/>
              <a:cs typeface="+mn-cs"/>
            </a:endParaRPr>
          </a:p>
          <a:p>
            <a:pPr marL="228600" indent="-228600" fontAlgn="base">
              <a:spcAft>
                <a:spcPct val="0"/>
              </a:spcAft>
              <a:buFont typeface="Arial" panose="020B0604020202020204" pitchFamily="34" charset="0"/>
              <a:buChar char="•"/>
              <a:defRPr/>
            </a:pPr>
            <a:r>
              <a:rPr lang="en-US" sz="1600" dirty="0">
                <a:solidFill>
                  <a:schemeClr val="tx1"/>
                </a:solidFill>
                <a:latin typeface="+mn-lt"/>
                <a:cs typeface="+mn-cs"/>
              </a:rPr>
              <a:t>Build Responsive Apps using containers.</a:t>
            </a:r>
          </a:p>
          <a:p>
            <a:pPr marL="228600" indent="-228600" fontAlgn="base">
              <a:spcAft>
                <a:spcPct val="0"/>
              </a:spcAft>
              <a:buFont typeface="Arial" panose="020B0604020202020204" pitchFamily="34" charset="0"/>
              <a:buChar char="•"/>
              <a:defRPr/>
            </a:pPr>
            <a:endParaRPr lang="en-US" sz="1600" dirty="0">
              <a:solidFill>
                <a:schemeClr val="tx1"/>
              </a:solidFill>
              <a:latin typeface="+mn-lt"/>
              <a:cs typeface="+mn-cs"/>
            </a:endParaRPr>
          </a:p>
          <a:p>
            <a:pPr algn="ctr" fontAlgn="base">
              <a:spcAft>
                <a:spcPct val="0"/>
              </a:spcAft>
              <a:defRPr/>
            </a:pPr>
            <a:endParaRPr lang="en-US" sz="1600" dirty="0">
              <a:solidFill>
                <a:schemeClr val="tx1"/>
              </a:solidFill>
              <a:latin typeface="+mn-lt"/>
              <a:cs typeface="+mn-cs"/>
            </a:endParaRPr>
          </a:p>
        </p:txBody>
      </p:sp>
      <p:pic>
        <p:nvPicPr>
          <p:cNvPr id="3" name="Picture 2">
            <a:extLst>
              <a:ext uri="{FF2B5EF4-FFF2-40B4-BE49-F238E27FC236}">
                <a16:creationId xmlns:a16="http://schemas.microsoft.com/office/drawing/2014/main" id="{026F0B0D-D30C-42D8-837C-3E14CCBE7EE4}"/>
              </a:ext>
            </a:extLst>
          </p:cNvPr>
          <p:cNvPicPr>
            <a:picLocks noChangeAspect="1"/>
          </p:cNvPicPr>
          <p:nvPr/>
        </p:nvPicPr>
        <p:blipFill>
          <a:blip r:embed="rId7"/>
          <a:stretch>
            <a:fillRect/>
          </a:stretch>
        </p:blipFill>
        <p:spPr>
          <a:xfrm>
            <a:off x="3186372" y="925693"/>
            <a:ext cx="2706710" cy="1511809"/>
          </a:xfrm>
          <a:prstGeom prst="rect">
            <a:avLst/>
          </a:prstGeom>
        </p:spPr>
      </p:pic>
      <p:pic>
        <p:nvPicPr>
          <p:cNvPr id="5" name="Picture 4">
            <a:extLst>
              <a:ext uri="{FF2B5EF4-FFF2-40B4-BE49-F238E27FC236}">
                <a16:creationId xmlns:a16="http://schemas.microsoft.com/office/drawing/2014/main" id="{C1168300-2E1A-417E-AF6E-9734313B7FC2}"/>
              </a:ext>
            </a:extLst>
          </p:cNvPr>
          <p:cNvPicPr>
            <a:picLocks noChangeAspect="1"/>
          </p:cNvPicPr>
          <p:nvPr/>
        </p:nvPicPr>
        <p:blipFill>
          <a:blip r:embed="rId8"/>
          <a:stretch>
            <a:fillRect/>
          </a:stretch>
        </p:blipFill>
        <p:spPr>
          <a:xfrm>
            <a:off x="3012524" y="2159697"/>
            <a:ext cx="2990619" cy="1587328"/>
          </a:xfrm>
          <a:prstGeom prst="rect">
            <a:avLst/>
          </a:prstGeom>
        </p:spPr>
      </p:pic>
      <p:pic>
        <p:nvPicPr>
          <p:cNvPr id="7" name="Picture 6">
            <a:extLst>
              <a:ext uri="{FF2B5EF4-FFF2-40B4-BE49-F238E27FC236}">
                <a16:creationId xmlns:a16="http://schemas.microsoft.com/office/drawing/2014/main" id="{C2E846C1-4082-4F61-90B9-4F35F5438F84}"/>
              </a:ext>
            </a:extLst>
          </p:cNvPr>
          <p:cNvPicPr>
            <a:picLocks noChangeAspect="1"/>
          </p:cNvPicPr>
          <p:nvPr/>
        </p:nvPicPr>
        <p:blipFill>
          <a:blip r:embed="rId9"/>
          <a:stretch>
            <a:fillRect/>
          </a:stretch>
        </p:blipFill>
        <p:spPr>
          <a:xfrm>
            <a:off x="6326369" y="1008504"/>
            <a:ext cx="2991463" cy="1789125"/>
          </a:xfrm>
          <a:prstGeom prst="rect">
            <a:avLst/>
          </a:prstGeom>
        </p:spPr>
      </p:pic>
      <p:pic>
        <p:nvPicPr>
          <p:cNvPr id="9" name="Picture 8">
            <a:extLst>
              <a:ext uri="{FF2B5EF4-FFF2-40B4-BE49-F238E27FC236}">
                <a16:creationId xmlns:a16="http://schemas.microsoft.com/office/drawing/2014/main" id="{65A74AFA-61B3-4B20-9AF1-3F440730D296}"/>
              </a:ext>
            </a:extLst>
          </p:cNvPr>
          <p:cNvPicPr>
            <a:picLocks noChangeAspect="1"/>
          </p:cNvPicPr>
          <p:nvPr/>
        </p:nvPicPr>
        <p:blipFill>
          <a:blip r:embed="rId10"/>
          <a:stretch>
            <a:fillRect/>
          </a:stretch>
        </p:blipFill>
        <p:spPr>
          <a:xfrm>
            <a:off x="6519218" y="2504712"/>
            <a:ext cx="2605766" cy="1342453"/>
          </a:xfrm>
          <a:prstGeom prst="rect">
            <a:avLst/>
          </a:prstGeom>
        </p:spPr>
      </p:pic>
      <p:pic>
        <p:nvPicPr>
          <p:cNvPr id="13" name="Picture 12">
            <a:extLst>
              <a:ext uri="{FF2B5EF4-FFF2-40B4-BE49-F238E27FC236}">
                <a16:creationId xmlns:a16="http://schemas.microsoft.com/office/drawing/2014/main" id="{7448AE04-E4B1-445C-B50B-44CF3C6463D0}"/>
              </a:ext>
            </a:extLst>
          </p:cNvPr>
          <p:cNvPicPr>
            <a:picLocks noChangeAspect="1"/>
          </p:cNvPicPr>
          <p:nvPr/>
        </p:nvPicPr>
        <p:blipFill>
          <a:blip r:embed="rId11"/>
          <a:stretch>
            <a:fillRect/>
          </a:stretch>
        </p:blipFill>
        <p:spPr>
          <a:xfrm>
            <a:off x="9544083" y="794198"/>
            <a:ext cx="2466309" cy="1876539"/>
          </a:xfrm>
          <a:prstGeom prst="rect">
            <a:avLst/>
          </a:prstGeom>
        </p:spPr>
      </p:pic>
      <p:pic>
        <p:nvPicPr>
          <p:cNvPr id="11" name="Picture 10">
            <a:extLst>
              <a:ext uri="{FF2B5EF4-FFF2-40B4-BE49-F238E27FC236}">
                <a16:creationId xmlns:a16="http://schemas.microsoft.com/office/drawing/2014/main" id="{11BEF4D8-17C8-4B0E-856B-57E5F6E275D6}"/>
              </a:ext>
            </a:extLst>
          </p:cNvPr>
          <p:cNvPicPr>
            <a:picLocks noChangeAspect="1"/>
          </p:cNvPicPr>
          <p:nvPr/>
        </p:nvPicPr>
        <p:blipFill>
          <a:blip r:embed="rId12"/>
          <a:stretch>
            <a:fillRect/>
          </a:stretch>
        </p:blipFill>
        <p:spPr>
          <a:xfrm>
            <a:off x="9500586" y="2420034"/>
            <a:ext cx="2553302" cy="1427131"/>
          </a:xfrm>
          <a:prstGeom prst="rect">
            <a:avLst/>
          </a:prstGeom>
        </p:spPr>
      </p:pic>
    </p:spTree>
    <p:extLst>
      <p:ext uri="{BB962C8B-B14F-4D97-AF65-F5344CB8AC3E}">
        <p14:creationId xmlns:p14="http://schemas.microsoft.com/office/powerpoint/2010/main" val="638560510"/>
      </p:ext>
    </p:extLst>
  </p:cSld>
  <p:clrMapOvr>
    <a:masterClrMapping/>
  </p:clrMapOvr>
  <mc:AlternateContent xmlns:mc="http://schemas.openxmlformats.org/markup-compatibility/2006" xmlns:p14="http://schemas.microsoft.com/office/powerpoint/2010/main">
    <mc:Choice Requires="p14">
      <p:transition spd="slow" p14:dur="1500" advClick="0">
        <p14:reveal/>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additive="base">
                                        <p:cTn id="7" dur="500" fill="hold"/>
                                        <p:tgtEl>
                                          <p:spTgt spid="34"/>
                                        </p:tgtEl>
                                        <p:attrNameLst>
                                          <p:attrName>ppt_x</p:attrName>
                                        </p:attrNameLst>
                                      </p:cBhvr>
                                      <p:tavLst>
                                        <p:tav tm="0">
                                          <p:val>
                                            <p:strVal val="#ppt_x"/>
                                          </p:val>
                                        </p:tav>
                                        <p:tav tm="100000">
                                          <p:val>
                                            <p:strVal val="#ppt_x"/>
                                          </p:val>
                                        </p:tav>
                                      </p:tavLst>
                                    </p:anim>
                                    <p:anim calcmode="lin" valueType="num">
                                      <p:cBhvr additive="base">
                                        <p:cTn id="8" dur="500" fill="hold"/>
                                        <p:tgtEl>
                                          <p:spTgt spid="3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ppt_x"/>
                                          </p:val>
                                        </p:tav>
                                        <p:tav tm="100000">
                                          <p:val>
                                            <p:strVal val="#ppt_x"/>
                                          </p:val>
                                        </p:tav>
                                      </p:tavLst>
                                    </p:anim>
                                    <p:anim calcmode="lin" valueType="num">
                                      <p:cBhvr additive="base">
                                        <p:cTn id="12" dur="500" fill="hold"/>
                                        <p:tgtEl>
                                          <p:spTgt spid="3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0"/>
                                        </p:tgtEl>
                                        <p:attrNameLst>
                                          <p:attrName>style.visibility</p:attrName>
                                        </p:attrNameLst>
                                      </p:cBhvr>
                                      <p:to>
                                        <p:strVal val="visible"/>
                                      </p:to>
                                    </p:set>
                                    <p:anim calcmode="lin" valueType="num">
                                      <p:cBhvr additive="base">
                                        <p:cTn id="15" dur="500" fill="hold"/>
                                        <p:tgtEl>
                                          <p:spTgt spid="40"/>
                                        </p:tgtEl>
                                        <p:attrNameLst>
                                          <p:attrName>ppt_x</p:attrName>
                                        </p:attrNameLst>
                                      </p:cBhvr>
                                      <p:tavLst>
                                        <p:tav tm="0">
                                          <p:val>
                                            <p:strVal val="#ppt_x"/>
                                          </p:val>
                                        </p:tav>
                                        <p:tav tm="100000">
                                          <p:val>
                                            <p:strVal val="#ppt_x"/>
                                          </p:val>
                                        </p:tav>
                                      </p:tavLst>
                                    </p:anim>
                                    <p:anim calcmode="lin" valueType="num">
                                      <p:cBhvr additive="base">
                                        <p:cTn id="16" dur="500" fill="hold"/>
                                        <p:tgtEl>
                                          <p:spTgt spid="4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9"/>
                                        </p:tgtEl>
                                        <p:attrNameLst>
                                          <p:attrName>style.visibility</p:attrName>
                                        </p:attrNameLst>
                                      </p:cBhvr>
                                      <p:to>
                                        <p:strVal val="visible"/>
                                      </p:to>
                                    </p:set>
                                    <p:anim calcmode="lin" valueType="num">
                                      <p:cBhvr additive="base">
                                        <p:cTn id="19" dur="500" fill="hold"/>
                                        <p:tgtEl>
                                          <p:spTgt spid="29"/>
                                        </p:tgtEl>
                                        <p:attrNameLst>
                                          <p:attrName>ppt_x</p:attrName>
                                        </p:attrNameLst>
                                      </p:cBhvr>
                                      <p:tavLst>
                                        <p:tav tm="0">
                                          <p:val>
                                            <p:strVal val="#ppt_x"/>
                                          </p:val>
                                        </p:tav>
                                        <p:tav tm="100000">
                                          <p:val>
                                            <p:strVal val="#ppt_x"/>
                                          </p:val>
                                        </p:tav>
                                      </p:tavLst>
                                    </p:anim>
                                    <p:anim calcmode="lin" valueType="num">
                                      <p:cBhvr additive="base">
                                        <p:cTn id="20" dur="500" fill="hold"/>
                                        <p:tgtEl>
                                          <p:spTgt spid="2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42"/>
                                        </p:tgtEl>
                                        <p:attrNameLst>
                                          <p:attrName>style.visibility</p:attrName>
                                        </p:attrNameLst>
                                      </p:cBhvr>
                                      <p:to>
                                        <p:strVal val="visible"/>
                                      </p:to>
                                    </p:set>
                                    <p:anim calcmode="lin" valueType="num">
                                      <p:cBhvr additive="base">
                                        <p:cTn id="23" dur="500" fill="hold"/>
                                        <p:tgtEl>
                                          <p:spTgt spid="42"/>
                                        </p:tgtEl>
                                        <p:attrNameLst>
                                          <p:attrName>ppt_x</p:attrName>
                                        </p:attrNameLst>
                                      </p:cBhvr>
                                      <p:tavLst>
                                        <p:tav tm="0">
                                          <p:val>
                                            <p:strVal val="#ppt_x"/>
                                          </p:val>
                                        </p:tav>
                                        <p:tav tm="100000">
                                          <p:val>
                                            <p:strVal val="#ppt_x"/>
                                          </p:val>
                                        </p:tav>
                                      </p:tavLst>
                                    </p:anim>
                                    <p:anim calcmode="lin" valueType="num">
                                      <p:cBhvr additive="base">
                                        <p:cTn id="24" dur="500" fill="hold"/>
                                        <p:tgtEl>
                                          <p:spTgt spid="42"/>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44"/>
                                        </p:tgtEl>
                                        <p:attrNameLst>
                                          <p:attrName>style.visibility</p:attrName>
                                        </p:attrNameLst>
                                      </p:cBhvr>
                                      <p:to>
                                        <p:strVal val="visible"/>
                                      </p:to>
                                    </p:set>
                                    <p:anim calcmode="lin" valueType="num">
                                      <p:cBhvr additive="base">
                                        <p:cTn id="27" dur="500" fill="hold"/>
                                        <p:tgtEl>
                                          <p:spTgt spid="44"/>
                                        </p:tgtEl>
                                        <p:attrNameLst>
                                          <p:attrName>ppt_x</p:attrName>
                                        </p:attrNameLst>
                                      </p:cBhvr>
                                      <p:tavLst>
                                        <p:tav tm="0">
                                          <p:val>
                                            <p:strVal val="#ppt_x"/>
                                          </p:val>
                                        </p:tav>
                                        <p:tav tm="100000">
                                          <p:val>
                                            <p:strVal val="#ppt_x"/>
                                          </p:val>
                                        </p:tav>
                                      </p:tavLst>
                                    </p:anim>
                                    <p:anim calcmode="lin" valueType="num">
                                      <p:cBhvr additive="base">
                                        <p:cTn id="28" dur="500" fill="hold"/>
                                        <p:tgtEl>
                                          <p:spTgt spid="44"/>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
                                        </p:tgtEl>
                                        <p:attrNameLst>
                                          <p:attrName>style.visibility</p:attrName>
                                        </p:attrNameLst>
                                      </p:cBhvr>
                                      <p:to>
                                        <p:strVal val="visible"/>
                                      </p:to>
                                    </p:set>
                                    <p:anim calcmode="lin" valueType="num">
                                      <p:cBhvr additive="base">
                                        <p:cTn id="31" dur="500" fill="hold"/>
                                        <p:tgtEl>
                                          <p:spTgt spid="3"/>
                                        </p:tgtEl>
                                        <p:attrNameLst>
                                          <p:attrName>ppt_x</p:attrName>
                                        </p:attrNameLst>
                                      </p:cBhvr>
                                      <p:tavLst>
                                        <p:tav tm="0">
                                          <p:val>
                                            <p:strVal val="#ppt_x"/>
                                          </p:val>
                                        </p:tav>
                                        <p:tav tm="100000">
                                          <p:val>
                                            <p:strVal val="#ppt_x"/>
                                          </p:val>
                                        </p:tav>
                                      </p:tavLst>
                                    </p:anim>
                                    <p:anim calcmode="lin" valueType="num">
                                      <p:cBhvr additive="base">
                                        <p:cTn id="32" dur="500" fill="hold"/>
                                        <p:tgtEl>
                                          <p:spTgt spid="3"/>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5"/>
                                        </p:tgtEl>
                                        <p:attrNameLst>
                                          <p:attrName>style.visibility</p:attrName>
                                        </p:attrNameLst>
                                      </p:cBhvr>
                                      <p:to>
                                        <p:strVal val="visible"/>
                                      </p:to>
                                    </p:set>
                                    <p:anim calcmode="lin" valueType="num">
                                      <p:cBhvr additive="base">
                                        <p:cTn id="35" dur="500" fill="hold"/>
                                        <p:tgtEl>
                                          <p:spTgt spid="5"/>
                                        </p:tgtEl>
                                        <p:attrNameLst>
                                          <p:attrName>ppt_x</p:attrName>
                                        </p:attrNameLst>
                                      </p:cBhvr>
                                      <p:tavLst>
                                        <p:tav tm="0">
                                          <p:val>
                                            <p:strVal val="#ppt_x"/>
                                          </p:val>
                                        </p:tav>
                                        <p:tav tm="100000">
                                          <p:val>
                                            <p:strVal val="#ppt_x"/>
                                          </p:val>
                                        </p:tav>
                                      </p:tavLst>
                                    </p:anim>
                                    <p:anim calcmode="lin" valueType="num">
                                      <p:cBhvr additive="base">
                                        <p:cTn id="36" dur="500" fill="hold"/>
                                        <p:tgtEl>
                                          <p:spTgt spid="5"/>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additive="base">
                                        <p:cTn id="39" dur="500" fill="hold"/>
                                        <p:tgtEl>
                                          <p:spTgt spid="7"/>
                                        </p:tgtEl>
                                        <p:attrNameLst>
                                          <p:attrName>ppt_x</p:attrName>
                                        </p:attrNameLst>
                                      </p:cBhvr>
                                      <p:tavLst>
                                        <p:tav tm="0">
                                          <p:val>
                                            <p:strVal val="#ppt_x"/>
                                          </p:val>
                                        </p:tav>
                                        <p:tav tm="100000">
                                          <p:val>
                                            <p:strVal val="#ppt_x"/>
                                          </p:val>
                                        </p:tav>
                                      </p:tavLst>
                                    </p:anim>
                                    <p:anim calcmode="lin" valueType="num">
                                      <p:cBhvr additive="base">
                                        <p:cTn id="40" dur="500" fill="hold"/>
                                        <p:tgtEl>
                                          <p:spTgt spid="7"/>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additive="base">
                                        <p:cTn id="43" dur="500" fill="hold"/>
                                        <p:tgtEl>
                                          <p:spTgt spid="9"/>
                                        </p:tgtEl>
                                        <p:attrNameLst>
                                          <p:attrName>ppt_x</p:attrName>
                                        </p:attrNameLst>
                                      </p:cBhvr>
                                      <p:tavLst>
                                        <p:tav tm="0">
                                          <p:val>
                                            <p:strVal val="#ppt_x"/>
                                          </p:val>
                                        </p:tav>
                                        <p:tav tm="100000">
                                          <p:val>
                                            <p:strVal val="#ppt_x"/>
                                          </p:val>
                                        </p:tav>
                                      </p:tavLst>
                                    </p:anim>
                                    <p:anim calcmode="lin" valueType="num">
                                      <p:cBhvr additive="base">
                                        <p:cTn id="44" dur="500" fill="hold"/>
                                        <p:tgtEl>
                                          <p:spTgt spid="9"/>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additive="base">
                                        <p:cTn id="47" dur="500" fill="hold"/>
                                        <p:tgtEl>
                                          <p:spTgt spid="11"/>
                                        </p:tgtEl>
                                        <p:attrNameLst>
                                          <p:attrName>ppt_x</p:attrName>
                                        </p:attrNameLst>
                                      </p:cBhvr>
                                      <p:tavLst>
                                        <p:tav tm="0">
                                          <p:val>
                                            <p:strVal val="#ppt_x"/>
                                          </p:val>
                                        </p:tav>
                                        <p:tav tm="100000">
                                          <p:val>
                                            <p:strVal val="#ppt_x"/>
                                          </p:val>
                                        </p:tav>
                                      </p:tavLst>
                                    </p:anim>
                                    <p:anim calcmode="lin" valueType="num">
                                      <p:cBhvr additive="base">
                                        <p:cTn id="48" dur="500" fill="hold"/>
                                        <p:tgtEl>
                                          <p:spTgt spid="11"/>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ppt_x"/>
                                          </p:val>
                                        </p:tav>
                                        <p:tav tm="100000">
                                          <p:val>
                                            <p:strVal val="#ppt_x"/>
                                          </p:val>
                                        </p:tav>
                                      </p:tavLst>
                                    </p:anim>
                                    <p:anim calcmode="lin" valueType="num">
                                      <p:cBhvr additive="base">
                                        <p:cTn id="5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40" grpId="0"/>
      <p:bldP spid="42" grpId="0"/>
      <p:bldP spid="44"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14C25FD-6429-BD77-0E29-1A3B82B580DE}"/>
              </a:ext>
            </a:extLst>
          </p:cNvPr>
          <p:cNvSpPr>
            <a:spLocks noGrp="1"/>
          </p:cNvSpPr>
          <p:nvPr>
            <p:ph type="title"/>
          </p:nvPr>
        </p:nvSpPr>
        <p:spPr>
          <a:xfrm>
            <a:off x="556532" y="643467"/>
            <a:ext cx="11210925" cy="744836"/>
          </a:xfrm>
        </p:spPr>
        <p:txBody>
          <a:bodyPr vert="horz" lIns="91440" tIns="45720" rIns="91440" bIns="45720" rtlCol="0" anchor="ctr">
            <a:normAutofit/>
          </a:bodyPr>
          <a:lstStyle/>
          <a:p>
            <a:pPr algn="ctr"/>
            <a:r>
              <a:rPr lang="en-US" sz="2200" kern="1200">
                <a:solidFill>
                  <a:schemeClr val="bg1"/>
                </a:solidFill>
                <a:latin typeface="+mj-lt"/>
                <a:ea typeface="+mj-ea"/>
                <a:cs typeface="+mj-cs"/>
              </a:rPr>
              <a:t>Power Apps in Teams</a:t>
            </a:r>
            <a:br>
              <a:rPr lang="en-US" sz="2200" kern="1200">
                <a:solidFill>
                  <a:schemeClr val="bg1"/>
                </a:solidFill>
                <a:latin typeface="+mj-lt"/>
                <a:ea typeface="+mj-ea"/>
                <a:cs typeface="+mj-cs"/>
              </a:rPr>
            </a:br>
            <a:endParaRPr lang="en-US" sz="2200" kern="1200">
              <a:solidFill>
                <a:schemeClr val="bg1"/>
              </a:solidFill>
              <a:latin typeface="+mj-lt"/>
              <a:ea typeface="+mj-ea"/>
              <a:cs typeface="+mj-cs"/>
            </a:endParaRPr>
          </a:p>
        </p:txBody>
      </p:sp>
      <p:pic>
        <p:nvPicPr>
          <p:cNvPr id="5" name="Content Placeholder 4">
            <a:extLst>
              <a:ext uri="{FF2B5EF4-FFF2-40B4-BE49-F238E27FC236}">
                <a16:creationId xmlns:a16="http://schemas.microsoft.com/office/drawing/2014/main" id="{528910F0-15F4-062F-3D49-C52E3DF1E88C}"/>
              </a:ext>
            </a:extLst>
          </p:cNvPr>
          <p:cNvPicPr>
            <a:picLocks noGrp="1" noChangeAspect="1"/>
          </p:cNvPicPr>
          <p:nvPr>
            <p:ph idx="1"/>
          </p:nvPr>
        </p:nvPicPr>
        <p:blipFill>
          <a:blip r:embed="rId2"/>
          <a:stretch>
            <a:fillRect/>
          </a:stretch>
        </p:blipFill>
        <p:spPr>
          <a:xfrm>
            <a:off x="1213556" y="1675227"/>
            <a:ext cx="9764888" cy="4394199"/>
          </a:xfrm>
          <a:prstGeom prst="rect">
            <a:avLst/>
          </a:prstGeom>
        </p:spPr>
      </p:pic>
    </p:spTree>
    <p:extLst>
      <p:ext uri="{BB962C8B-B14F-4D97-AF65-F5344CB8AC3E}">
        <p14:creationId xmlns:p14="http://schemas.microsoft.com/office/powerpoint/2010/main" val="35664234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5" name="tint">
            <a:extLst>
              <a:ext uri="{FF2B5EF4-FFF2-40B4-BE49-F238E27FC236}">
                <a16:creationId xmlns:a16="http://schemas.microsoft.com/office/drawing/2014/main" id="{2EA61123-DE5C-5946-1F6B-E1EC89CE6B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92000" cy="6858000"/>
          </a:xfrm>
          <a:prstGeom prst="rect">
            <a:avLst/>
          </a:prstGeom>
          <a:solidFill>
            <a:schemeClr val="bg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57" name="Rectangle 56">
            <a:extLst>
              <a:ext uri="{FF2B5EF4-FFF2-40B4-BE49-F238E27FC236}">
                <a16:creationId xmlns:a16="http://schemas.microsoft.com/office/drawing/2014/main" id="{AC9E5348-479B-6F12-FFF6-CC7A693424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416414" cy="6858000"/>
          </a:xfrm>
          <a:prstGeom prst="rect">
            <a:avLst/>
          </a:prstGeom>
          <a:ln>
            <a:noFill/>
          </a:ln>
          <a:effectLst>
            <a:outerShdw blurRad="317500" dist="127000" dir="2400000" sx="95000" sy="95000" algn="t"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itle 2">
            <a:extLst>
              <a:ext uri="{FF2B5EF4-FFF2-40B4-BE49-F238E27FC236}">
                <a16:creationId xmlns:a16="http://schemas.microsoft.com/office/drawing/2014/main" id="{05CD6574-6E3C-4B85-93B1-3AAF4C80C04E}"/>
              </a:ext>
            </a:extLst>
          </p:cNvPr>
          <p:cNvSpPr txBox="1">
            <a:spLocks/>
          </p:cNvSpPr>
          <p:nvPr/>
        </p:nvSpPr>
        <p:spPr>
          <a:xfrm>
            <a:off x="761804" y="663931"/>
            <a:ext cx="3151435" cy="2765070"/>
          </a:xfrm>
          <a:prstGeom prst="rect">
            <a:avLst/>
          </a:prstGeom>
        </p:spPr>
        <p:txBody>
          <a:bodyPr vert="horz" lIns="91440" tIns="45720" rIns="91440" bIns="45720" rtlCol="0" anchor="ctr">
            <a:normAutofit/>
          </a:bodyPr>
          <a:lstStyle>
            <a:lvl1pPr algn="l" defTabSz="1828434" rtl="0" eaLnBrk="1" latinLnBrk="0" hangingPunct="1">
              <a:lnSpc>
                <a:spcPct val="90000"/>
              </a:lnSpc>
              <a:spcBef>
                <a:spcPct val="0"/>
              </a:spcBef>
              <a:buNone/>
              <a:defRPr lang="en-US" sz="6000" kern="1200">
                <a:solidFill>
                  <a:schemeClr val="tx2"/>
                </a:solidFill>
                <a:latin typeface="+mj-lt"/>
                <a:ea typeface="+mj-ea"/>
                <a:cs typeface="+mj-cs"/>
              </a:defRPr>
            </a:lvl1pPr>
          </a:lstStyle>
          <a:p>
            <a:pPr defTabSz="914400">
              <a:spcAft>
                <a:spcPts val="600"/>
              </a:spcAft>
            </a:pPr>
            <a:r>
              <a:rPr lang="en-US" sz="4000" kern="1200" spc="-50" dirty="0">
                <a:solidFill>
                  <a:schemeClr val="tx1"/>
                </a:solidFill>
                <a:latin typeface="+mj-lt"/>
                <a:ea typeface="+mj-ea"/>
                <a:cs typeface="+mj-cs"/>
              </a:rPr>
              <a:t>When to start with Canvas Apps</a:t>
            </a:r>
          </a:p>
        </p:txBody>
      </p:sp>
      <p:sp>
        <p:nvSpPr>
          <p:cNvPr id="50" name="Text Placeholder 4">
            <a:extLst>
              <a:ext uri="{FF2B5EF4-FFF2-40B4-BE49-F238E27FC236}">
                <a16:creationId xmlns:a16="http://schemas.microsoft.com/office/drawing/2014/main" id="{801D72DB-9574-42F9-9AC7-85F5957249F9}"/>
              </a:ext>
            </a:extLst>
          </p:cNvPr>
          <p:cNvSpPr txBox="1">
            <a:spLocks/>
          </p:cNvSpPr>
          <p:nvPr/>
        </p:nvSpPr>
        <p:spPr>
          <a:xfrm>
            <a:off x="5407153" y="689469"/>
            <a:ext cx="5022907" cy="5479062"/>
          </a:xfrm>
          <a:prstGeom prst="rect">
            <a:avLst/>
          </a:prstGeom>
        </p:spPr>
        <p:txBody>
          <a:bodyPr vert="horz" lIns="91440" tIns="45720" rIns="91440" bIns="45720" rtlCol="0" anchor="ctr">
            <a:normAutofit/>
          </a:bodyPr>
          <a:lstStyle>
            <a:lvl1pPr marL="457109" indent="-457109" algn="l" defTabSz="1828434" rtl="0" eaLnBrk="1" latinLnBrk="0" hangingPunct="1">
              <a:lnSpc>
                <a:spcPct val="90000"/>
              </a:lnSpc>
              <a:spcBef>
                <a:spcPts val="2000"/>
              </a:spcBef>
              <a:buFont typeface="Arial" panose="020B0604020202020204" pitchFamily="34" charset="0"/>
              <a:buChar char="•"/>
              <a:defRPr lang="en-US" sz="4800" kern="1200" dirty="0" smtClean="0">
                <a:solidFill>
                  <a:schemeClr val="tx2"/>
                </a:solidFill>
                <a:effectLst/>
                <a:latin typeface="+mn-lt"/>
                <a:ea typeface="+mn-ea"/>
                <a:cs typeface="+mn-cs"/>
              </a:defRPr>
            </a:lvl1pPr>
            <a:lvl2pPr marL="1371326" indent="-457109" algn="l" defTabSz="1828434" rtl="0" eaLnBrk="1" latinLnBrk="0" hangingPunct="1">
              <a:lnSpc>
                <a:spcPct val="90000"/>
              </a:lnSpc>
              <a:spcBef>
                <a:spcPts val="1000"/>
              </a:spcBef>
              <a:buFont typeface="Arial" panose="020B0604020202020204" pitchFamily="34" charset="0"/>
              <a:buChar char="•"/>
              <a:defRPr lang="en-US" sz="4000" kern="1200" dirty="0" smtClean="0">
                <a:solidFill>
                  <a:schemeClr val="tx2"/>
                </a:solidFill>
                <a:effectLst/>
                <a:latin typeface="+mn-lt"/>
                <a:ea typeface="+mn-ea"/>
                <a:cs typeface="+mn-cs"/>
              </a:defRPr>
            </a:lvl2pPr>
            <a:lvl3pPr marL="2285543" indent="-457109" algn="l" defTabSz="1828434" rtl="0" eaLnBrk="1" latinLnBrk="0" hangingPunct="1">
              <a:lnSpc>
                <a:spcPct val="90000"/>
              </a:lnSpc>
              <a:spcBef>
                <a:spcPts val="1000"/>
              </a:spcBef>
              <a:buFont typeface="Arial" panose="020B0604020202020204" pitchFamily="34" charset="0"/>
              <a:buChar char="•"/>
              <a:defRPr lang="en-US" sz="3600" kern="1200" dirty="0" smtClean="0">
                <a:solidFill>
                  <a:schemeClr val="tx2"/>
                </a:solidFill>
                <a:effectLst/>
                <a:latin typeface="+mn-lt"/>
                <a:ea typeface="+mn-ea"/>
                <a:cs typeface="+mn-cs"/>
              </a:defRPr>
            </a:lvl3pPr>
            <a:lvl4pPr marL="3199760" indent="-457109" algn="l" defTabSz="1828434" rtl="0" eaLnBrk="1" latinLnBrk="0" hangingPunct="1">
              <a:lnSpc>
                <a:spcPct val="90000"/>
              </a:lnSpc>
              <a:spcBef>
                <a:spcPts val="1000"/>
              </a:spcBef>
              <a:buFont typeface="Arial" panose="020B0604020202020204" pitchFamily="34" charset="0"/>
              <a:buChar char="•"/>
              <a:defRPr lang="en-US" sz="3200" kern="1200" dirty="0" smtClean="0">
                <a:solidFill>
                  <a:schemeClr val="tx2"/>
                </a:solidFill>
                <a:effectLst/>
                <a:latin typeface="+mn-lt"/>
                <a:ea typeface="+mn-ea"/>
                <a:cs typeface="+mn-cs"/>
              </a:defRPr>
            </a:lvl4pPr>
            <a:lvl5pPr marL="4113977" indent="-457109" algn="l" defTabSz="1828434" rtl="0" eaLnBrk="1" latinLnBrk="0" hangingPunct="1">
              <a:lnSpc>
                <a:spcPct val="90000"/>
              </a:lnSpc>
              <a:spcBef>
                <a:spcPts val="1000"/>
              </a:spcBef>
              <a:buFont typeface="Arial" panose="020B0604020202020204" pitchFamily="34" charset="0"/>
              <a:buChar char="•"/>
              <a:defRPr lang="en-US" sz="3200" kern="1200" dirty="0">
                <a:solidFill>
                  <a:schemeClr val="tx2"/>
                </a:solidFill>
                <a:effectLst/>
                <a:latin typeface="+mn-lt"/>
                <a:ea typeface="+mn-ea"/>
                <a:cs typeface="+mn-cs"/>
              </a:defRPr>
            </a:lvl5pPr>
            <a:lvl6pPr marL="5028194"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2411"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6628"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0846"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indent="-228600" defTabSz="914400" fontAlgn="base">
              <a:spcBef>
                <a:spcPts val="1200"/>
              </a:spcBef>
              <a:spcAft>
                <a:spcPct val="0"/>
              </a:spcAft>
              <a:buClr>
                <a:schemeClr val="bg1"/>
              </a:buClr>
              <a:defRPr/>
            </a:pPr>
            <a:r>
              <a:rPr lang="en-US" sz="2000" dirty="0">
                <a:solidFill>
                  <a:schemeClr val="tx1"/>
                </a:solidFill>
              </a:rPr>
              <a:t>Low Code (Excel &amp; PowerPoint Skills)</a:t>
            </a:r>
          </a:p>
          <a:p>
            <a:pPr indent="-228600" defTabSz="914400" fontAlgn="base">
              <a:spcBef>
                <a:spcPts val="1200"/>
              </a:spcBef>
              <a:spcAft>
                <a:spcPct val="0"/>
              </a:spcAft>
              <a:buClr>
                <a:schemeClr val="bg1"/>
              </a:buClr>
              <a:defRPr/>
            </a:pPr>
            <a:r>
              <a:rPr lang="en-US" sz="2000" dirty="0">
                <a:solidFill>
                  <a:schemeClr val="tx1"/>
                </a:solidFill>
              </a:rPr>
              <a:t>Build Pixel Perfect Apps, full control over the App Design.</a:t>
            </a:r>
          </a:p>
          <a:p>
            <a:pPr indent="-228600" defTabSz="914400" fontAlgn="base">
              <a:spcBef>
                <a:spcPts val="1200"/>
              </a:spcBef>
              <a:spcAft>
                <a:spcPct val="0"/>
              </a:spcAft>
              <a:buClr>
                <a:schemeClr val="bg1"/>
              </a:buClr>
              <a:defRPr/>
            </a:pPr>
            <a:r>
              <a:rPr lang="en-US" sz="2000" dirty="0">
                <a:solidFill>
                  <a:schemeClr val="tx1"/>
                </a:solidFill>
              </a:rPr>
              <a:t>Build Task-based &amp; role-based apps.</a:t>
            </a:r>
          </a:p>
          <a:p>
            <a:pPr indent="-228600" defTabSz="914400" fontAlgn="base">
              <a:spcBef>
                <a:spcPts val="1200"/>
              </a:spcBef>
              <a:spcAft>
                <a:spcPct val="0"/>
              </a:spcAft>
              <a:buClr>
                <a:schemeClr val="bg1"/>
              </a:buClr>
              <a:defRPr/>
            </a:pPr>
            <a:r>
              <a:rPr lang="en-US" sz="2000" dirty="0">
                <a:solidFill>
                  <a:schemeClr val="tx1"/>
                </a:solidFill>
              </a:rPr>
              <a:t>Mix &amp; Mash-up data from 600+ data sources (integrate with data sources).</a:t>
            </a:r>
          </a:p>
          <a:p>
            <a:pPr indent="-228600" defTabSz="914400" fontAlgn="base">
              <a:spcBef>
                <a:spcPts val="1200"/>
              </a:spcBef>
              <a:spcAft>
                <a:spcPct val="0"/>
              </a:spcAft>
              <a:buClr>
                <a:schemeClr val="bg1"/>
              </a:buClr>
              <a:defRPr/>
            </a:pPr>
            <a:r>
              <a:rPr lang="en-US" sz="2000" dirty="0">
                <a:solidFill>
                  <a:schemeClr val="tx1"/>
                </a:solidFill>
              </a:rPr>
              <a:t>Rich integration features (SharePoint, SQL, Power Automate, Power BI, etc.)</a:t>
            </a:r>
          </a:p>
          <a:p>
            <a:pPr indent="-228600" defTabSz="914400" fontAlgn="base">
              <a:spcBef>
                <a:spcPts val="1200"/>
              </a:spcBef>
              <a:spcAft>
                <a:spcPct val="0"/>
              </a:spcAft>
              <a:buClr>
                <a:schemeClr val="bg1"/>
              </a:buClr>
              <a:defRPr/>
            </a:pPr>
            <a:r>
              <a:rPr lang="en-US" sz="2000" dirty="0">
                <a:solidFill>
                  <a:schemeClr val="tx1"/>
                </a:solidFill>
              </a:rPr>
              <a:t>Native Mobile Capabilities (Camera, Location etc.)</a:t>
            </a:r>
          </a:p>
          <a:p>
            <a:pPr indent="-228600" defTabSz="914400" fontAlgn="base">
              <a:spcBef>
                <a:spcPts val="1200"/>
              </a:spcBef>
              <a:spcAft>
                <a:spcPct val="0"/>
              </a:spcAft>
              <a:buClr>
                <a:schemeClr val="bg1"/>
              </a:buClr>
              <a:defRPr/>
            </a:pPr>
            <a:r>
              <a:rPr lang="en-US" sz="2000" dirty="0">
                <a:solidFill>
                  <a:schemeClr val="tx1"/>
                </a:solidFill>
              </a:rPr>
              <a:t>Licensing (If standard connectors are used)</a:t>
            </a:r>
          </a:p>
          <a:p>
            <a:pPr indent="-228600" defTabSz="914400" fontAlgn="base">
              <a:spcBef>
                <a:spcPts val="1200"/>
              </a:spcBef>
              <a:spcAft>
                <a:spcPct val="0"/>
              </a:spcAft>
              <a:buClr>
                <a:schemeClr val="bg1"/>
              </a:buClr>
              <a:defRPr/>
            </a:pPr>
            <a:r>
              <a:rPr lang="en-US" sz="2000" dirty="0">
                <a:solidFill>
                  <a:schemeClr val="tx1"/>
                </a:solidFill>
              </a:rPr>
              <a:t>Data source is not Dataverse. (If you are already invested in other data sources e.g. SharePoint, SQL)</a:t>
            </a:r>
          </a:p>
          <a:p>
            <a:pPr indent="-228600" defTabSz="914400" fontAlgn="base">
              <a:spcBef>
                <a:spcPts val="1200"/>
              </a:spcBef>
              <a:spcAft>
                <a:spcPct val="0"/>
              </a:spcAft>
              <a:buClr>
                <a:schemeClr val="bg1"/>
              </a:buClr>
              <a:defRPr/>
            </a:pPr>
            <a:endParaRPr lang="en-US" sz="2000" dirty="0">
              <a:solidFill>
                <a:schemeClr val="tx1"/>
              </a:solidFill>
            </a:endParaRPr>
          </a:p>
        </p:txBody>
      </p:sp>
    </p:spTree>
    <p:extLst>
      <p:ext uri="{BB962C8B-B14F-4D97-AF65-F5344CB8AC3E}">
        <p14:creationId xmlns:p14="http://schemas.microsoft.com/office/powerpoint/2010/main" val="2507072660"/>
      </p:ext>
    </p:extLst>
  </p:cSld>
  <p:clrMapOvr>
    <a:masterClrMapping/>
  </p:clrMapOvr>
  <mc:AlternateContent xmlns:mc="http://schemas.openxmlformats.org/markup-compatibility/2006" xmlns:p14="http://schemas.microsoft.com/office/powerpoint/2010/main">
    <mc:Choice Requires="p14">
      <p:transition spd="slow" p14:dur="1500" advClick="0">
        <p14:reveal/>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0">
                                            <p:txEl>
                                              <p:pRg st="0" end="0"/>
                                            </p:txEl>
                                          </p:spTgt>
                                        </p:tgtEl>
                                        <p:attrNameLst>
                                          <p:attrName>style.visibility</p:attrName>
                                        </p:attrNameLst>
                                      </p:cBhvr>
                                      <p:to>
                                        <p:strVal val="visible"/>
                                      </p:to>
                                    </p:set>
                                    <p:anim calcmode="lin" valueType="num">
                                      <p:cBhvr additive="base">
                                        <p:cTn id="7" dur="500" fill="hold"/>
                                        <p:tgtEl>
                                          <p:spTgt spid="5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0">
                                            <p:txEl>
                                              <p:pRg st="1" end="1"/>
                                            </p:txEl>
                                          </p:spTgt>
                                        </p:tgtEl>
                                        <p:attrNameLst>
                                          <p:attrName>style.visibility</p:attrName>
                                        </p:attrNameLst>
                                      </p:cBhvr>
                                      <p:to>
                                        <p:strVal val="visible"/>
                                      </p:to>
                                    </p:set>
                                    <p:anim calcmode="lin" valueType="num">
                                      <p:cBhvr additive="base">
                                        <p:cTn id="13" dur="500" fill="hold"/>
                                        <p:tgtEl>
                                          <p:spTgt spid="50">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0">
                                            <p:txEl>
                                              <p:pRg st="2" end="2"/>
                                            </p:txEl>
                                          </p:spTgt>
                                        </p:tgtEl>
                                        <p:attrNameLst>
                                          <p:attrName>style.visibility</p:attrName>
                                        </p:attrNameLst>
                                      </p:cBhvr>
                                      <p:to>
                                        <p:strVal val="visible"/>
                                      </p:to>
                                    </p:set>
                                    <p:anim calcmode="lin" valueType="num">
                                      <p:cBhvr additive="base">
                                        <p:cTn id="19" dur="500" fill="hold"/>
                                        <p:tgtEl>
                                          <p:spTgt spid="50">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0">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0">
                                            <p:txEl>
                                              <p:pRg st="3" end="3"/>
                                            </p:txEl>
                                          </p:spTgt>
                                        </p:tgtEl>
                                        <p:attrNameLst>
                                          <p:attrName>style.visibility</p:attrName>
                                        </p:attrNameLst>
                                      </p:cBhvr>
                                      <p:to>
                                        <p:strVal val="visible"/>
                                      </p:to>
                                    </p:set>
                                    <p:anim calcmode="lin" valueType="num">
                                      <p:cBhvr additive="base">
                                        <p:cTn id="25" dur="500" fill="hold"/>
                                        <p:tgtEl>
                                          <p:spTgt spid="50">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0">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50">
                                            <p:txEl>
                                              <p:pRg st="4" end="4"/>
                                            </p:txEl>
                                          </p:spTgt>
                                        </p:tgtEl>
                                        <p:attrNameLst>
                                          <p:attrName>style.visibility</p:attrName>
                                        </p:attrNameLst>
                                      </p:cBhvr>
                                      <p:to>
                                        <p:strVal val="visible"/>
                                      </p:to>
                                    </p:set>
                                    <p:anim calcmode="lin" valueType="num">
                                      <p:cBhvr additive="base">
                                        <p:cTn id="31" dur="500" fill="hold"/>
                                        <p:tgtEl>
                                          <p:spTgt spid="50">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0">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50">
                                            <p:txEl>
                                              <p:pRg st="5" end="5"/>
                                            </p:txEl>
                                          </p:spTgt>
                                        </p:tgtEl>
                                        <p:attrNameLst>
                                          <p:attrName>style.visibility</p:attrName>
                                        </p:attrNameLst>
                                      </p:cBhvr>
                                      <p:to>
                                        <p:strVal val="visible"/>
                                      </p:to>
                                    </p:set>
                                    <p:anim calcmode="lin" valueType="num">
                                      <p:cBhvr additive="base">
                                        <p:cTn id="37" dur="500" fill="hold"/>
                                        <p:tgtEl>
                                          <p:spTgt spid="50">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0">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50">
                                            <p:txEl>
                                              <p:pRg st="6" end="6"/>
                                            </p:txEl>
                                          </p:spTgt>
                                        </p:tgtEl>
                                        <p:attrNameLst>
                                          <p:attrName>style.visibility</p:attrName>
                                        </p:attrNameLst>
                                      </p:cBhvr>
                                      <p:to>
                                        <p:strVal val="visible"/>
                                      </p:to>
                                    </p:set>
                                    <p:anim calcmode="lin" valueType="num">
                                      <p:cBhvr additive="base">
                                        <p:cTn id="43" dur="500" fill="hold"/>
                                        <p:tgtEl>
                                          <p:spTgt spid="50">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50">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50">
                                            <p:txEl>
                                              <p:pRg st="7" end="7"/>
                                            </p:txEl>
                                          </p:spTgt>
                                        </p:tgtEl>
                                        <p:attrNameLst>
                                          <p:attrName>style.visibility</p:attrName>
                                        </p:attrNameLst>
                                      </p:cBhvr>
                                      <p:to>
                                        <p:strVal val="visible"/>
                                      </p:to>
                                    </p:set>
                                    <p:anim calcmode="lin" valueType="num">
                                      <p:cBhvr additive="base">
                                        <p:cTn id="49" dur="500" fill="hold"/>
                                        <p:tgtEl>
                                          <p:spTgt spid="50">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50">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AE9D7ED-608D-48B6-8BCE-4487DA4B4C53}"/>
              </a:ext>
            </a:extLst>
          </p:cNvPr>
          <p:cNvSpPr txBox="1">
            <a:spLocks/>
          </p:cNvSpPr>
          <p:nvPr/>
        </p:nvSpPr>
        <p:spPr>
          <a:xfrm>
            <a:off x="839788" y="449838"/>
            <a:ext cx="10512425" cy="893763"/>
          </a:xfrm>
          <a:prstGeom prst="rect">
            <a:avLst/>
          </a:prstGeom>
        </p:spPr>
        <p:txBody>
          <a:bodyPr vert="horz" lIns="91422" tIns="45711" rIns="91422" bIns="45711" rtlCol="0" anchor="ctr">
            <a:normAutofit/>
          </a:bodyPr>
          <a:lstStyle>
            <a:lvl1pPr algn="l" defTabSz="1828434" rtl="0" eaLnBrk="1" latinLnBrk="0" hangingPunct="1">
              <a:lnSpc>
                <a:spcPct val="90000"/>
              </a:lnSpc>
              <a:spcBef>
                <a:spcPct val="0"/>
              </a:spcBef>
              <a:buNone/>
              <a:defRPr lang="en-US" sz="6000" kern="1200">
                <a:solidFill>
                  <a:schemeClr val="tx2"/>
                </a:solidFill>
                <a:latin typeface="+mj-lt"/>
                <a:ea typeface="+mj-ea"/>
                <a:cs typeface="+mj-cs"/>
              </a:defRPr>
            </a:lvl1pPr>
          </a:lstStyle>
          <a:p>
            <a:r>
              <a:rPr lang="en-US" sz="3000" spc="-50" dirty="0">
                <a:solidFill>
                  <a:schemeClr val="tx1"/>
                </a:solidFill>
              </a:rPr>
              <a:t>2. Model-driven Apps</a:t>
            </a:r>
          </a:p>
        </p:txBody>
      </p:sp>
      <p:grpSp>
        <p:nvGrpSpPr>
          <p:cNvPr id="12" name="Group 11">
            <a:extLst>
              <a:ext uri="{FF2B5EF4-FFF2-40B4-BE49-F238E27FC236}">
                <a16:creationId xmlns:a16="http://schemas.microsoft.com/office/drawing/2014/main" id="{4017B916-E75E-4AAB-B0BD-61974CF4BFF1}"/>
              </a:ext>
            </a:extLst>
          </p:cNvPr>
          <p:cNvGrpSpPr/>
          <p:nvPr/>
        </p:nvGrpSpPr>
        <p:grpSpPr>
          <a:xfrm>
            <a:off x="8130007" y="3222580"/>
            <a:ext cx="2987998" cy="2948401"/>
            <a:chOff x="8192340" y="2726570"/>
            <a:chExt cx="3048707" cy="3008307"/>
          </a:xfrm>
        </p:grpSpPr>
        <p:sp>
          <p:nvSpPr>
            <p:cNvPr id="13" name="TextBox 12">
              <a:extLst>
                <a:ext uri="{FF2B5EF4-FFF2-40B4-BE49-F238E27FC236}">
                  <a16:creationId xmlns:a16="http://schemas.microsoft.com/office/drawing/2014/main" id="{2A313BE8-8155-4824-BA90-18480624966D}"/>
                </a:ext>
              </a:extLst>
            </p:cNvPr>
            <p:cNvSpPr txBox="1"/>
            <p:nvPr/>
          </p:nvSpPr>
          <p:spPr>
            <a:xfrm>
              <a:off x="8192340" y="5012608"/>
              <a:ext cx="3048707" cy="722269"/>
            </a:xfrm>
            <a:prstGeom prst="rect">
              <a:avLst/>
            </a:prstGeom>
            <a:noFill/>
          </p:spPr>
          <p:txBody>
            <a:bodyPr wrap="square" rtlCol="0">
              <a:spAutoFit/>
            </a:bodyPr>
            <a:lstStyle/>
            <a:p>
              <a:pPr algn="ctr">
                <a:defRPr/>
              </a:pPr>
              <a:r>
                <a:rPr lang="en-US" sz="2000" dirty="0">
                  <a:latin typeface="Segoe UI Light" panose="020B0502040204020203" pitchFamily="34" charset="0"/>
                  <a:cs typeface="Segoe UI Light" panose="020B0502040204020203" pitchFamily="34" charset="0"/>
                </a:rPr>
                <a:t>Complex </a:t>
              </a:r>
              <a:r>
                <a:rPr lang="en-US" sz="2000" b="1" i="1" u="sng" dirty="0">
                  <a:latin typeface="Segoe UI Light" panose="020B0502040204020203" pitchFamily="34" charset="0"/>
                  <a:cs typeface="Segoe UI Light" panose="020B0502040204020203" pitchFamily="34" charset="0"/>
                </a:rPr>
                <a:t>responsive apps</a:t>
              </a:r>
              <a:r>
                <a:rPr lang="en-US" sz="2000" dirty="0">
                  <a:latin typeface="Segoe UI Light" panose="020B0502040204020203" pitchFamily="34" charset="0"/>
                  <a:cs typeface="Segoe UI Light" panose="020B0502040204020203" pitchFamily="34" charset="0"/>
                </a:rPr>
                <a:t> on web and mobile</a:t>
              </a:r>
              <a:endParaRPr lang="en-US" dirty="0">
                <a:latin typeface="Segoe UI Light" panose="020B0502040204020203" pitchFamily="34" charset="0"/>
                <a:cs typeface="Segoe UI Light" panose="020B0502040204020203" pitchFamily="34" charset="0"/>
              </a:endParaRPr>
            </a:p>
          </p:txBody>
        </p:sp>
        <p:pic>
          <p:nvPicPr>
            <p:cNvPr id="14" name="Picture 13">
              <a:extLst>
                <a:ext uri="{FF2B5EF4-FFF2-40B4-BE49-F238E27FC236}">
                  <a16:creationId xmlns:a16="http://schemas.microsoft.com/office/drawing/2014/main" id="{FE6B8B84-33C3-4BD5-B46C-CF73DFF3C1F0}"/>
                </a:ext>
              </a:extLst>
            </p:cNvPr>
            <p:cNvPicPr>
              <a:picLocks noChangeAspect="1"/>
            </p:cNvPicPr>
            <p:nvPr/>
          </p:nvPicPr>
          <p:blipFill rotWithShape="1">
            <a:blip r:embed="rId3"/>
            <a:srcRect l="68769" r="6287" b="30713"/>
            <a:stretch/>
          </p:blipFill>
          <p:spPr>
            <a:xfrm>
              <a:off x="8484158" y="2726570"/>
              <a:ext cx="2263701" cy="2036102"/>
            </a:xfrm>
            <a:prstGeom prst="rect">
              <a:avLst/>
            </a:prstGeom>
          </p:spPr>
        </p:pic>
      </p:grpSp>
      <p:sp>
        <p:nvSpPr>
          <p:cNvPr id="49" name="Rectangle 48">
            <a:extLst>
              <a:ext uri="{FF2B5EF4-FFF2-40B4-BE49-F238E27FC236}">
                <a16:creationId xmlns:a16="http://schemas.microsoft.com/office/drawing/2014/main" id="{E1B73ADC-C370-4996-9DD2-4D794310A0A3}"/>
              </a:ext>
            </a:extLst>
          </p:cNvPr>
          <p:cNvSpPr/>
          <p:nvPr/>
        </p:nvSpPr>
        <p:spPr>
          <a:xfrm>
            <a:off x="4741811" y="3222580"/>
            <a:ext cx="2693547" cy="20209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solidFill>
                <a:schemeClr val="tx1"/>
              </a:solidFill>
            </a:endParaRPr>
          </a:p>
        </p:txBody>
      </p:sp>
      <p:grpSp>
        <p:nvGrpSpPr>
          <p:cNvPr id="15" name="Group 14">
            <a:extLst>
              <a:ext uri="{FF2B5EF4-FFF2-40B4-BE49-F238E27FC236}">
                <a16:creationId xmlns:a16="http://schemas.microsoft.com/office/drawing/2014/main" id="{F6F79442-F550-46B0-A24F-730AA52D4D54}"/>
              </a:ext>
            </a:extLst>
          </p:cNvPr>
          <p:cNvGrpSpPr/>
          <p:nvPr/>
        </p:nvGrpSpPr>
        <p:grpSpPr>
          <a:xfrm>
            <a:off x="4219170" y="3515991"/>
            <a:ext cx="3680176" cy="3261134"/>
            <a:chOff x="4136163" y="2984845"/>
            <a:chExt cx="3681134" cy="3261983"/>
          </a:xfrm>
        </p:grpSpPr>
        <p:sp>
          <p:nvSpPr>
            <p:cNvPr id="16" name="TextBox 15">
              <a:extLst>
                <a:ext uri="{FF2B5EF4-FFF2-40B4-BE49-F238E27FC236}">
                  <a16:creationId xmlns:a16="http://schemas.microsoft.com/office/drawing/2014/main" id="{43F27E56-5918-45BE-ADEC-31B873B32CAB}"/>
                </a:ext>
              </a:extLst>
            </p:cNvPr>
            <p:cNvSpPr txBox="1"/>
            <p:nvPr/>
          </p:nvSpPr>
          <p:spPr>
            <a:xfrm>
              <a:off x="4136163" y="4923044"/>
              <a:ext cx="3681134" cy="1323784"/>
            </a:xfrm>
            <a:prstGeom prst="rect">
              <a:avLst/>
            </a:prstGeom>
            <a:noFill/>
          </p:spPr>
          <p:txBody>
            <a:bodyPr wrap="square" rtlCol="0">
              <a:spAutoFit/>
            </a:bodyPr>
            <a:lstStyle/>
            <a:p>
              <a:pPr algn="ctr">
                <a:defRPr/>
              </a:pPr>
              <a:r>
                <a:rPr lang="en-US" sz="2000" dirty="0">
                  <a:latin typeface="Segoe UI Light" panose="020B0502040204020203" pitchFamily="34" charset="0"/>
                  <a:cs typeface="Segoe UI Light" panose="020B0502040204020203" pitchFamily="34" charset="0"/>
                </a:rPr>
                <a:t>Easily add </a:t>
              </a:r>
              <a:r>
                <a:rPr lang="en-US" sz="2000" b="1" i="1" u="sng" dirty="0">
                  <a:latin typeface="Segoe UI Light" panose="020B0502040204020203" pitchFamily="34" charset="0"/>
                  <a:cs typeface="Segoe UI Light" panose="020B0502040204020203" pitchFamily="34" charset="0"/>
                </a:rPr>
                <a:t>Business rules</a:t>
              </a:r>
              <a:r>
                <a:rPr lang="en-US" sz="2000" b="1" i="1" dirty="0">
                  <a:latin typeface="Segoe UI Light" panose="020B0502040204020203" pitchFamily="34" charset="0"/>
                  <a:cs typeface="Segoe UI Light" panose="020B0502040204020203" pitchFamily="34" charset="0"/>
                </a:rPr>
                <a:t> </a:t>
              </a:r>
              <a:r>
                <a:rPr lang="en-US" sz="2000" dirty="0">
                  <a:latin typeface="Segoe UI Light" panose="020B0502040204020203" pitchFamily="34" charset="0"/>
                  <a:cs typeface="Segoe UI Light" panose="020B0502040204020203" pitchFamily="34" charset="0"/>
                </a:rPr>
                <a:t>and </a:t>
              </a:r>
              <a:r>
                <a:rPr lang="en-US" sz="2000" b="1" i="1" u="sng" dirty="0">
                  <a:latin typeface="Segoe UI Light" panose="020B0502040204020203" pitchFamily="34" charset="0"/>
                  <a:cs typeface="Segoe UI Light" panose="020B0502040204020203" pitchFamily="34" charset="0"/>
                </a:rPr>
                <a:t>Business process flows</a:t>
              </a:r>
              <a:r>
                <a:rPr lang="en-US" sz="2000" dirty="0">
                  <a:latin typeface="Segoe UI Light" panose="020B0502040204020203" pitchFamily="34" charset="0"/>
                  <a:cs typeface="Segoe UI Light" panose="020B0502040204020203" pitchFamily="34" charset="0"/>
                </a:rPr>
                <a:t> to model your business processes</a:t>
              </a:r>
              <a:br>
                <a:rPr lang="en-US" sz="2000" dirty="0">
                  <a:latin typeface="Segoe UI Light" panose="020B0502040204020203" pitchFamily="34" charset="0"/>
                  <a:cs typeface="Segoe UI Light" panose="020B0502040204020203" pitchFamily="34" charset="0"/>
                </a:rPr>
              </a:br>
              <a:endParaRPr lang="en-US" sz="2000" dirty="0">
                <a:latin typeface="Segoe UI Light" panose="020B0502040204020203" pitchFamily="34" charset="0"/>
                <a:cs typeface="Segoe UI Light" panose="020B0502040204020203" pitchFamily="34" charset="0"/>
              </a:endParaRPr>
            </a:p>
          </p:txBody>
        </p:sp>
        <p:grpSp>
          <p:nvGrpSpPr>
            <p:cNvPr id="17" name="Group 16">
              <a:extLst>
                <a:ext uri="{FF2B5EF4-FFF2-40B4-BE49-F238E27FC236}">
                  <a16:creationId xmlns:a16="http://schemas.microsoft.com/office/drawing/2014/main" id="{49910180-17EA-45F8-BC44-1A1242658464}"/>
                </a:ext>
              </a:extLst>
            </p:cNvPr>
            <p:cNvGrpSpPr/>
            <p:nvPr/>
          </p:nvGrpSpPr>
          <p:grpSpPr>
            <a:xfrm>
              <a:off x="4965518" y="2984845"/>
              <a:ext cx="2014253" cy="1409101"/>
              <a:chOff x="4965518" y="2934299"/>
              <a:chExt cx="2014253" cy="1409101"/>
            </a:xfrm>
          </p:grpSpPr>
          <p:pic>
            <p:nvPicPr>
              <p:cNvPr id="26" name="Graphic 25" descr="Checklist">
                <a:extLst>
                  <a:ext uri="{FF2B5EF4-FFF2-40B4-BE49-F238E27FC236}">
                    <a16:creationId xmlns:a16="http://schemas.microsoft.com/office/drawing/2014/main" id="{C9D7D9AD-4106-4F47-8BCB-CB9BC22694E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456739" y="3519528"/>
                <a:ext cx="457200" cy="457200"/>
              </a:xfrm>
              <a:prstGeom prst="rect">
                <a:avLst/>
              </a:prstGeom>
            </p:spPr>
          </p:pic>
          <p:sp>
            <p:nvSpPr>
              <p:cNvPr id="27" name="monitor" title="Icon of a monitor">
                <a:extLst>
                  <a:ext uri="{FF2B5EF4-FFF2-40B4-BE49-F238E27FC236}">
                    <a16:creationId xmlns:a16="http://schemas.microsoft.com/office/drawing/2014/main" id="{437E7576-94DB-4DF3-8450-16DFD298360F}"/>
                  </a:ext>
                </a:extLst>
              </p:cNvPr>
              <p:cNvSpPr>
                <a:spLocks noChangeAspect="1" noEditPoints="1"/>
              </p:cNvSpPr>
              <p:nvPr/>
            </p:nvSpPr>
            <p:spPr bwMode="auto">
              <a:xfrm>
                <a:off x="4965518" y="2934299"/>
                <a:ext cx="2014253" cy="1409101"/>
              </a:xfrm>
              <a:custGeom>
                <a:avLst/>
                <a:gdLst>
                  <a:gd name="T0" fmla="*/ 244 w 244"/>
                  <a:gd name="T1" fmla="*/ 68 h 187"/>
                  <a:gd name="T2" fmla="*/ 244 w 244"/>
                  <a:gd name="T3" fmla="*/ 151 h 187"/>
                  <a:gd name="T4" fmla="*/ 0 w 244"/>
                  <a:gd name="T5" fmla="*/ 151 h 187"/>
                  <a:gd name="T6" fmla="*/ 0 w 244"/>
                  <a:gd name="T7" fmla="*/ 0 h 187"/>
                  <a:gd name="T8" fmla="*/ 244 w 244"/>
                  <a:gd name="T9" fmla="*/ 0 h 187"/>
                  <a:gd name="T10" fmla="*/ 244 w 244"/>
                  <a:gd name="T11" fmla="*/ 68 h 187"/>
                  <a:gd name="T12" fmla="*/ 122 w 244"/>
                  <a:gd name="T13" fmla="*/ 151 h 187"/>
                  <a:gd name="T14" fmla="*/ 122 w 244"/>
                  <a:gd name="T15" fmla="*/ 187 h 187"/>
                  <a:gd name="T16" fmla="*/ 73 w 244"/>
                  <a:gd name="T17" fmla="*/ 187 h 187"/>
                  <a:gd name="T18" fmla="*/ 171 w 244"/>
                  <a:gd name="T19" fmla="*/ 187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4" h="187">
                    <a:moveTo>
                      <a:pt x="244" y="68"/>
                    </a:moveTo>
                    <a:lnTo>
                      <a:pt x="244" y="151"/>
                    </a:lnTo>
                    <a:lnTo>
                      <a:pt x="0" y="151"/>
                    </a:lnTo>
                    <a:lnTo>
                      <a:pt x="0" y="0"/>
                    </a:lnTo>
                    <a:lnTo>
                      <a:pt x="244" y="0"/>
                    </a:lnTo>
                    <a:lnTo>
                      <a:pt x="244" y="68"/>
                    </a:lnTo>
                    <a:moveTo>
                      <a:pt x="122" y="151"/>
                    </a:moveTo>
                    <a:lnTo>
                      <a:pt x="122" y="187"/>
                    </a:lnTo>
                    <a:moveTo>
                      <a:pt x="73" y="187"/>
                    </a:moveTo>
                    <a:lnTo>
                      <a:pt x="171" y="187"/>
                    </a:lnTo>
                  </a:path>
                </a:pathLst>
              </a:custGeom>
              <a:noFill/>
              <a:ln w="28575" cap="sq">
                <a:solidFill>
                  <a:srgbClr val="92929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16" tIns="45708" rIns="91416" bIns="45708" numCol="1" anchor="t" anchorCtr="0" compatLnSpc="1">
                <a:prstTxWarp prst="textNoShape">
                  <a:avLst/>
                </a:prstTxWarp>
              </a:bodyPr>
              <a:lstStyle/>
              <a:p>
                <a:endParaRPr lang="en-US" sz="3599" dirty="0"/>
              </a:p>
            </p:txBody>
          </p:sp>
          <p:pic>
            <p:nvPicPr>
              <p:cNvPr id="28" name="Graphic 27" descr="Contract">
                <a:extLst>
                  <a:ext uri="{FF2B5EF4-FFF2-40B4-BE49-F238E27FC236}">
                    <a16:creationId xmlns:a16="http://schemas.microsoft.com/office/drawing/2014/main" id="{992CA548-42DB-44B1-BCDA-09B112A06BE4}"/>
                  </a:ext>
                </a:extLst>
              </p:cNvPr>
              <p:cNvPicPr>
                <a:picLocks/>
              </p:cNvPicPr>
              <p:nvPr/>
            </p:nvPicPr>
            <p:blipFill>
              <a:blip r:embed="rId6">
                <a:extLst>
                  <a:ext uri="{96DAC541-7B7A-43D3-8B79-37D633B846F1}">
                    <asvg:svgBlip xmlns:asvg="http://schemas.microsoft.com/office/drawing/2016/SVG/main" r:embed="rId7"/>
                  </a:ext>
                </a:extLst>
              </a:blip>
              <a:stretch>
                <a:fillRect/>
              </a:stretch>
            </p:blipFill>
            <p:spPr>
              <a:xfrm>
                <a:off x="5044934" y="3519528"/>
                <a:ext cx="457200" cy="457200"/>
              </a:xfrm>
              <a:prstGeom prst="rect">
                <a:avLst/>
              </a:prstGeom>
            </p:spPr>
          </p:pic>
          <p:sp>
            <p:nvSpPr>
              <p:cNvPr id="29" name="Rectangle 28">
                <a:extLst>
                  <a:ext uri="{FF2B5EF4-FFF2-40B4-BE49-F238E27FC236}">
                    <a16:creationId xmlns:a16="http://schemas.microsoft.com/office/drawing/2014/main" id="{F8CE19C9-5465-4E63-AAED-E8989014F88E}"/>
                  </a:ext>
                </a:extLst>
              </p:cNvPr>
              <p:cNvSpPr/>
              <p:nvPr/>
            </p:nvSpPr>
            <p:spPr bwMode="auto">
              <a:xfrm>
                <a:off x="5133860" y="3308393"/>
                <a:ext cx="1685581" cy="131287"/>
              </a:xfrm>
              <a:prstGeom prst="rect">
                <a:avLst/>
              </a:prstGeom>
              <a:noFill/>
              <a:ln w="19050">
                <a:solidFill>
                  <a:srgbClr val="A0317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33" tIns="146266" rIns="182833" bIns="146266" numCol="1" spcCol="0" rtlCol="0" fromWordArt="0" anchor="t" anchorCtr="0" forceAA="0" compatLnSpc="1">
                <a:prstTxWarp prst="textNoShape">
                  <a:avLst/>
                </a:prstTxWarp>
                <a:noAutofit/>
              </a:bodyPr>
              <a:lstStyle/>
              <a:p>
                <a:pPr defTabSz="932239" fontAlgn="base">
                  <a:spcBef>
                    <a:spcPct val="0"/>
                  </a:spcBef>
                  <a:spcAft>
                    <a:spcPct val="0"/>
                  </a:spcAft>
                </a:pPr>
                <a:endParaRPr lang="en-US" sz="2000" dirty="0">
                  <a:solidFill>
                    <a:schemeClr val="tx1"/>
                  </a:solidFill>
                  <a:ea typeface="Segoe UI" pitchFamily="34" charset="0"/>
                  <a:cs typeface="Segoe UI" pitchFamily="34" charset="0"/>
                </a:endParaRPr>
              </a:p>
            </p:txBody>
          </p:sp>
          <p:sp>
            <p:nvSpPr>
              <p:cNvPr id="30" name="Rectangle 29">
                <a:extLst>
                  <a:ext uri="{FF2B5EF4-FFF2-40B4-BE49-F238E27FC236}">
                    <a16:creationId xmlns:a16="http://schemas.microsoft.com/office/drawing/2014/main" id="{0C00FF47-2B52-4F86-9116-BDF1BD3D1FCA}"/>
                  </a:ext>
                </a:extLst>
              </p:cNvPr>
              <p:cNvSpPr/>
              <p:nvPr/>
            </p:nvSpPr>
            <p:spPr bwMode="auto">
              <a:xfrm>
                <a:off x="5522236" y="3566331"/>
                <a:ext cx="914400" cy="131287"/>
              </a:xfrm>
              <a:prstGeom prst="rect">
                <a:avLst/>
              </a:prstGeom>
              <a:noFill/>
              <a:ln w="19050">
                <a:solidFill>
                  <a:srgbClr val="A0317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33" tIns="146266" rIns="182833" bIns="146266" numCol="1" spcCol="0" rtlCol="0" fromWordArt="0" anchor="t" anchorCtr="0" forceAA="0" compatLnSpc="1">
                <a:prstTxWarp prst="textNoShape">
                  <a:avLst/>
                </a:prstTxWarp>
                <a:noAutofit/>
              </a:bodyPr>
              <a:lstStyle/>
              <a:p>
                <a:pPr defTabSz="932239" fontAlgn="base">
                  <a:spcBef>
                    <a:spcPct val="0"/>
                  </a:spcBef>
                  <a:spcAft>
                    <a:spcPct val="0"/>
                  </a:spcAft>
                </a:pPr>
                <a:endParaRPr lang="en-US" sz="2000" dirty="0">
                  <a:solidFill>
                    <a:schemeClr val="tx1"/>
                  </a:solidFill>
                  <a:ea typeface="Segoe UI" pitchFamily="34" charset="0"/>
                  <a:cs typeface="Segoe UI" pitchFamily="34" charset="0"/>
                </a:endParaRPr>
              </a:p>
            </p:txBody>
          </p:sp>
          <p:sp>
            <p:nvSpPr>
              <p:cNvPr id="31" name="Rectangle 30">
                <a:extLst>
                  <a:ext uri="{FF2B5EF4-FFF2-40B4-BE49-F238E27FC236}">
                    <a16:creationId xmlns:a16="http://schemas.microsoft.com/office/drawing/2014/main" id="{1CA86FE8-A44E-4240-8EB7-1A77393B293C}"/>
                  </a:ext>
                </a:extLst>
              </p:cNvPr>
              <p:cNvSpPr/>
              <p:nvPr/>
            </p:nvSpPr>
            <p:spPr bwMode="auto">
              <a:xfrm>
                <a:off x="5522236" y="3784244"/>
                <a:ext cx="914400" cy="131287"/>
              </a:xfrm>
              <a:prstGeom prst="rect">
                <a:avLst/>
              </a:prstGeom>
              <a:noFill/>
              <a:ln w="19050">
                <a:solidFill>
                  <a:srgbClr val="A0317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33" tIns="146266" rIns="182833" bIns="146266" numCol="1" spcCol="0" rtlCol="0" fromWordArt="0" anchor="t" anchorCtr="0" forceAA="0" compatLnSpc="1">
                <a:prstTxWarp prst="textNoShape">
                  <a:avLst/>
                </a:prstTxWarp>
                <a:noAutofit/>
              </a:bodyPr>
              <a:lstStyle/>
              <a:p>
                <a:pPr defTabSz="932239" fontAlgn="base">
                  <a:spcBef>
                    <a:spcPct val="0"/>
                  </a:spcBef>
                  <a:spcAft>
                    <a:spcPct val="0"/>
                  </a:spcAft>
                </a:pPr>
                <a:endParaRPr lang="en-US" sz="2000" dirty="0">
                  <a:solidFill>
                    <a:schemeClr val="tx1"/>
                  </a:solidFill>
                  <a:ea typeface="Segoe UI" pitchFamily="34" charset="0"/>
                  <a:cs typeface="Segoe UI" pitchFamily="34" charset="0"/>
                </a:endParaRPr>
              </a:p>
            </p:txBody>
          </p:sp>
        </p:grpSp>
        <p:grpSp>
          <p:nvGrpSpPr>
            <p:cNvPr id="18" name="Group 17">
              <a:extLst>
                <a:ext uri="{FF2B5EF4-FFF2-40B4-BE49-F238E27FC236}">
                  <a16:creationId xmlns:a16="http://schemas.microsoft.com/office/drawing/2014/main" id="{F2F8CE0F-58EC-43C2-A7F4-1FACC70C9CB2}"/>
                </a:ext>
              </a:extLst>
            </p:cNvPr>
            <p:cNvGrpSpPr/>
            <p:nvPr/>
          </p:nvGrpSpPr>
          <p:grpSpPr>
            <a:xfrm>
              <a:off x="5887996" y="3087779"/>
              <a:ext cx="182880" cy="182880"/>
              <a:chOff x="5926924" y="3087779"/>
              <a:chExt cx="182880" cy="182880"/>
            </a:xfrm>
          </p:grpSpPr>
          <p:sp>
            <p:nvSpPr>
              <p:cNvPr id="24" name="Oval 23">
                <a:extLst>
                  <a:ext uri="{FF2B5EF4-FFF2-40B4-BE49-F238E27FC236}">
                    <a16:creationId xmlns:a16="http://schemas.microsoft.com/office/drawing/2014/main" id="{125B0111-24B2-4A04-A7C1-DF1A8BC48C39}"/>
                  </a:ext>
                </a:extLst>
              </p:cNvPr>
              <p:cNvSpPr/>
              <p:nvPr/>
            </p:nvSpPr>
            <p:spPr bwMode="auto">
              <a:xfrm>
                <a:off x="5926924" y="3087779"/>
                <a:ext cx="182880" cy="182880"/>
              </a:xfrm>
              <a:prstGeom prst="ellipse">
                <a:avLst/>
              </a:prstGeom>
              <a:noFill/>
              <a:ln w="28575">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33" tIns="146266" rIns="182833" bIns="146266" numCol="1" spcCol="0" rtlCol="0" fromWordArt="0" anchor="t" anchorCtr="0" forceAA="0" compatLnSpc="1">
                <a:prstTxWarp prst="textNoShape">
                  <a:avLst/>
                </a:prstTxWarp>
                <a:noAutofit/>
              </a:bodyPr>
              <a:lstStyle/>
              <a:p>
                <a:pPr defTabSz="932239" fontAlgn="base">
                  <a:spcBef>
                    <a:spcPct val="0"/>
                  </a:spcBef>
                  <a:spcAft>
                    <a:spcPct val="0"/>
                  </a:spcAft>
                </a:pPr>
                <a:endParaRPr lang="en-US" sz="2000" dirty="0">
                  <a:solidFill>
                    <a:schemeClr val="tx1"/>
                  </a:solidFill>
                  <a:ea typeface="Segoe UI" pitchFamily="34" charset="0"/>
                  <a:cs typeface="Segoe UI" pitchFamily="34" charset="0"/>
                </a:endParaRPr>
              </a:p>
            </p:txBody>
          </p:sp>
          <p:sp>
            <p:nvSpPr>
              <p:cNvPr id="25" name="Oval 24">
                <a:extLst>
                  <a:ext uri="{FF2B5EF4-FFF2-40B4-BE49-F238E27FC236}">
                    <a16:creationId xmlns:a16="http://schemas.microsoft.com/office/drawing/2014/main" id="{4FF2E5DA-3EBA-481D-A17F-D87092ED7832}"/>
                  </a:ext>
                </a:extLst>
              </p:cNvPr>
              <p:cNvSpPr/>
              <p:nvPr/>
            </p:nvSpPr>
            <p:spPr bwMode="auto">
              <a:xfrm>
                <a:off x="5972644" y="3133499"/>
                <a:ext cx="91440" cy="91440"/>
              </a:xfrm>
              <a:prstGeom prst="ellipse">
                <a:avLst/>
              </a:prstGeom>
              <a:solidFill>
                <a:srgbClr val="FF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33" tIns="146266" rIns="182833" bIns="146266" numCol="1" spcCol="0" rtlCol="0" fromWordArt="0" anchor="t" anchorCtr="0" forceAA="0" compatLnSpc="1">
                <a:prstTxWarp prst="textNoShape">
                  <a:avLst/>
                </a:prstTxWarp>
                <a:noAutofit/>
              </a:bodyPr>
              <a:lstStyle/>
              <a:p>
                <a:pPr defTabSz="932239" fontAlgn="base">
                  <a:spcBef>
                    <a:spcPct val="0"/>
                  </a:spcBef>
                  <a:spcAft>
                    <a:spcPct val="0"/>
                  </a:spcAft>
                </a:pPr>
                <a:endParaRPr lang="en-US" sz="2000" dirty="0">
                  <a:solidFill>
                    <a:schemeClr val="tx1"/>
                  </a:solidFill>
                  <a:ea typeface="Segoe UI" pitchFamily="34" charset="0"/>
                  <a:cs typeface="Segoe UI" pitchFamily="34" charset="0"/>
                </a:endParaRPr>
              </a:p>
            </p:txBody>
          </p:sp>
        </p:grpSp>
        <p:sp>
          <p:nvSpPr>
            <p:cNvPr id="19" name="Oval 18">
              <a:extLst>
                <a:ext uri="{FF2B5EF4-FFF2-40B4-BE49-F238E27FC236}">
                  <a16:creationId xmlns:a16="http://schemas.microsoft.com/office/drawing/2014/main" id="{1A5E89EC-51AA-4309-BFE4-8ED636D6FC76}"/>
                </a:ext>
              </a:extLst>
            </p:cNvPr>
            <p:cNvSpPr/>
            <p:nvPr/>
          </p:nvSpPr>
          <p:spPr bwMode="auto">
            <a:xfrm>
              <a:off x="5133860" y="3087779"/>
              <a:ext cx="182880" cy="182880"/>
            </a:xfrm>
            <a:prstGeom prst="ellipse">
              <a:avLst/>
            </a:prstGeom>
            <a:solidFill>
              <a:srgbClr val="FF0000"/>
            </a:solidFill>
            <a:ln>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33" tIns="146266" rIns="182833" bIns="146266" numCol="1" spcCol="0" rtlCol="0" fromWordArt="0" anchor="t" anchorCtr="0" forceAA="0" compatLnSpc="1">
              <a:prstTxWarp prst="textNoShape">
                <a:avLst/>
              </a:prstTxWarp>
              <a:noAutofit/>
            </a:bodyPr>
            <a:lstStyle/>
            <a:p>
              <a:pPr defTabSz="932239" fontAlgn="base">
                <a:spcBef>
                  <a:spcPct val="0"/>
                </a:spcBef>
                <a:spcAft>
                  <a:spcPct val="0"/>
                </a:spcAft>
              </a:pPr>
              <a:endParaRPr lang="en-US" sz="2000" dirty="0">
                <a:solidFill>
                  <a:schemeClr val="tx1"/>
                </a:solidFill>
                <a:ea typeface="Segoe UI" pitchFamily="34" charset="0"/>
                <a:cs typeface="Segoe UI" pitchFamily="34" charset="0"/>
              </a:endParaRPr>
            </a:p>
          </p:txBody>
        </p:sp>
        <p:pic>
          <p:nvPicPr>
            <p:cNvPr id="20" name="Graphic 19" descr="Checkmark">
              <a:extLst>
                <a:ext uri="{FF2B5EF4-FFF2-40B4-BE49-F238E27FC236}">
                  <a16:creationId xmlns:a16="http://schemas.microsoft.com/office/drawing/2014/main" id="{B4258404-C7AB-4527-A7E0-0F0762FC256C}"/>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5153094" y="3114207"/>
              <a:ext cx="137160" cy="137160"/>
            </a:xfrm>
            <a:prstGeom prst="rect">
              <a:avLst/>
            </a:prstGeom>
          </p:spPr>
        </p:pic>
        <p:sp>
          <p:nvSpPr>
            <p:cNvPr id="21" name="Oval 20">
              <a:extLst>
                <a:ext uri="{FF2B5EF4-FFF2-40B4-BE49-F238E27FC236}">
                  <a16:creationId xmlns:a16="http://schemas.microsoft.com/office/drawing/2014/main" id="{A7617E88-89BC-4FDB-B949-727587C156EE}"/>
                </a:ext>
              </a:extLst>
            </p:cNvPr>
            <p:cNvSpPr/>
            <p:nvPr/>
          </p:nvSpPr>
          <p:spPr bwMode="auto">
            <a:xfrm>
              <a:off x="6636561" y="3087779"/>
              <a:ext cx="182880" cy="182880"/>
            </a:xfrm>
            <a:prstGeom prst="ellipse">
              <a:avLst/>
            </a:prstGeom>
            <a:noFill/>
            <a:ln w="28575">
              <a:solidFill>
                <a:schemeClr val="accent6">
                  <a:lumMod val="5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33" tIns="146266" rIns="182833" bIns="146266" numCol="1" spcCol="0" rtlCol="0" fromWordArt="0" anchor="t" anchorCtr="0" forceAA="0" compatLnSpc="1">
              <a:prstTxWarp prst="textNoShape">
                <a:avLst/>
              </a:prstTxWarp>
              <a:noAutofit/>
            </a:bodyPr>
            <a:lstStyle/>
            <a:p>
              <a:pPr defTabSz="932239" fontAlgn="base">
                <a:spcBef>
                  <a:spcPct val="0"/>
                </a:spcBef>
                <a:spcAft>
                  <a:spcPct val="0"/>
                </a:spcAft>
              </a:pPr>
              <a:endParaRPr lang="en-US" sz="2000" dirty="0">
                <a:solidFill>
                  <a:schemeClr val="tx1"/>
                </a:solidFill>
                <a:ea typeface="Segoe UI" pitchFamily="34" charset="0"/>
                <a:cs typeface="Segoe UI" pitchFamily="34" charset="0"/>
              </a:endParaRPr>
            </a:p>
          </p:txBody>
        </p:sp>
        <p:cxnSp>
          <p:nvCxnSpPr>
            <p:cNvPr id="22" name="Straight Connector 21">
              <a:extLst>
                <a:ext uri="{FF2B5EF4-FFF2-40B4-BE49-F238E27FC236}">
                  <a16:creationId xmlns:a16="http://schemas.microsoft.com/office/drawing/2014/main" id="{7C1C2F4E-7D51-42F4-B638-31A81974C82F}"/>
                </a:ext>
              </a:extLst>
            </p:cNvPr>
            <p:cNvCxnSpPr>
              <a:stCxn id="24" idx="6"/>
              <a:endCxn id="21" idx="2"/>
            </p:cNvCxnSpPr>
            <p:nvPr/>
          </p:nvCxnSpPr>
          <p:spPr>
            <a:xfrm>
              <a:off x="6070876" y="3179219"/>
              <a:ext cx="565685" cy="0"/>
            </a:xfrm>
            <a:prstGeom prst="line">
              <a:avLst/>
            </a:prstGeom>
            <a:ln w="28575">
              <a:solidFill>
                <a:schemeClr val="accent6">
                  <a:lumMod val="50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A6332F2F-EA7F-43FE-AB59-90C32F0D97D4}"/>
                </a:ext>
              </a:extLst>
            </p:cNvPr>
            <p:cNvCxnSpPr>
              <a:cxnSpLocks/>
              <a:stCxn id="19" idx="6"/>
              <a:endCxn id="24" idx="2"/>
            </p:cNvCxnSpPr>
            <p:nvPr/>
          </p:nvCxnSpPr>
          <p:spPr>
            <a:xfrm>
              <a:off x="5316740" y="3179219"/>
              <a:ext cx="571256" cy="0"/>
            </a:xfrm>
            <a:prstGeom prst="line">
              <a:avLst/>
            </a:prstGeom>
            <a:ln w="28575">
              <a:solidFill>
                <a:srgbClr val="FF0000"/>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grpSp>
      <p:sp>
        <p:nvSpPr>
          <p:cNvPr id="2" name="Rectangle 1">
            <a:extLst>
              <a:ext uri="{FF2B5EF4-FFF2-40B4-BE49-F238E27FC236}">
                <a16:creationId xmlns:a16="http://schemas.microsoft.com/office/drawing/2014/main" id="{24B1CAD1-18BB-44B5-A0AA-B337689CC39A}"/>
              </a:ext>
            </a:extLst>
          </p:cNvPr>
          <p:cNvSpPr/>
          <p:nvPr/>
        </p:nvSpPr>
        <p:spPr>
          <a:xfrm>
            <a:off x="1174761" y="3307405"/>
            <a:ext cx="2416333" cy="189282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solidFill>
                <a:schemeClr val="tx1"/>
              </a:solidFill>
            </a:endParaRPr>
          </a:p>
        </p:txBody>
      </p:sp>
      <p:grpSp>
        <p:nvGrpSpPr>
          <p:cNvPr id="32" name="Group 31">
            <a:extLst>
              <a:ext uri="{FF2B5EF4-FFF2-40B4-BE49-F238E27FC236}">
                <a16:creationId xmlns:a16="http://schemas.microsoft.com/office/drawing/2014/main" id="{4670F45D-9795-4AC3-AC3D-8C774A1FC797}"/>
              </a:ext>
            </a:extLst>
          </p:cNvPr>
          <p:cNvGrpSpPr/>
          <p:nvPr/>
        </p:nvGrpSpPr>
        <p:grpSpPr>
          <a:xfrm>
            <a:off x="1174761" y="3515990"/>
            <a:ext cx="2737663" cy="2953352"/>
            <a:chOff x="1090961" y="2984845"/>
            <a:chExt cx="2738376" cy="2954121"/>
          </a:xfrm>
        </p:grpSpPr>
        <p:sp>
          <p:nvSpPr>
            <p:cNvPr id="33" name="TextBox 32">
              <a:extLst>
                <a:ext uri="{FF2B5EF4-FFF2-40B4-BE49-F238E27FC236}">
                  <a16:creationId xmlns:a16="http://schemas.microsoft.com/office/drawing/2014/main" id="{C5F7092B-526C-4427-B37A-A5BC0DD9363E}"/>
                </a:ext>
              </a:extLst>
            </p:cNvPr>
            <p:cNvSpPr txBox="1"/>
            <p:nvPr/>
          </p:nvSpPr>
          <p:spPr>
            <a:xfrm>
              <a:off x="1090961" y="4923038"/>
              <a:ext cx="2738376" cy="1015928"/>
            </a:xfrm>
            <a:prstGeom prst="rect">
              <a:avLst/>
            </a:prstGeom>
            <a:noFill/>
          </p:spPr>
          <p:txBody>
            <a:bodyPr wrap="square" rtlCol="0">
              <a:spAutoFit/>
            </a:bodyPr>
            <a:lstStyle/>
            <a:p>
              <a:pPr algn="ctr">
                <a:defRPr/>
              </a:pPr>
              <a:r>
                <a:rPr lang="en-US" sz="2000" dirty="0">
                  <a:latin typeface="Segoe UI Light" panose="020B0502040204020203" pitchFamily="34" charset="0"/>
                  <a:cs typeface="Segoe UI Light" panose="020B0502040204020203" pitchFamily="34" charset="0"/>
                </a:rPr>
                <a:t>Rich </a:t>
              </a:r>
              <a:r>
                <a:rPr lang="en-US" sz="2000" b="1" i="1" u="sng" dirty="0">
                  <a:latin typeface="Segoe UI Light" panose="020B0502040204020203" pitchFamily="34" charset="0"/>
                  <a:cs typeface="Segoe UI Light" panose="020B0502040204020203" pitchFamily="34" charset="0"/>
                </a:rPr>
                <a:t>component-focused</a:t>
              </a:r>
              <a:r>
                <a:rPr lang="en-US" sz="2000" b="1" i="1" dirty="0">
                  <a:latin typeface="Segoe UI Light" panose="020B0502040204020203" pitchFamily="34" charset="0"/>
                  <a:cs typeface="Segoe UI Light" panose="020B0502040204020203" pitchFamily="34" charset="0"/>
                </a:rPr>
                <a:t> </a:t>
              </a:r>
              <a:r>
                <a:rPr lang="en-US" sz="2000" dirty="0">
                  <a:latin typeface="Segoe UI Light" panose="020B0502040204020203" pitchFamily="34" charset="0"/>
                  <a:cs typeface="Segoe UI Light" panose="020B0502040204020203" pitchFamily="34" charset="0"/>
                </a:rPr>
                <a:t>no-code design environments</a:t>
              </a:r>
              <a:endParaRPr lang="en-US" sz="1200" dirty="0">
                <a:latin typeface="Segoe UI Light" panose="020B0502040204020203" pitchFamily="34" charset="0"/>
                <a:cs typeface="Segoe UI Light" panose="020B0502040204020203" pitchFamily="34" charset="0"/>
              </a:endParaRPr>
            </a:p>
          </p:txBody>
        </p:sp>
        <p:grpSp>
          <p:nvGrpSpPr>
            <p:cNvPr id="34" name="Group 33">
              <a:extLst>
                <a:ext uri="{FF2B5EF4-FFF2-40B4-BE49-F238E27FC236}">
                  <a16:creationId xmlns:a16="http://schemas.microsoft.com/office/drawing/2014/main" id="{4525C476-DC60-4578-B18F-5C6030DA6218}"/>
                </a:ext>
              </a:extLst>
            </p:cNvPr>
            <p:cNvGrpSpPr/>
            <p:nvPr/>
          </p:nvGrpSpPr>
          <p:grpSpPr>
            <a:xfrm>
              <a:off x="1251519" y="2984845"/>
              <a:ext cx="2014253" cy="1409101"/>
              <a:chOff x="1251519" y="2984845"/>
              <a:chExt cx="2014253" cy="1409101"/>
            </a:xfrm>
          </p:grpSpPr>
          <p:sp>
            <p:nvSpPr>
              <p:cNvPr id="35" name="monitor" title="Icon of a monitor">
                <a:extLst>
                  <a:ext uri="{FF2B5EF4-FFF2-40B4-BE49-F238E27FC236}">
                    <a16:creationId xmlns:a16="http://schemas.microsoft.com/office/drawing/2014/main" id="{402517CC-2700-4DAF-844C-EEA5D32C9280}"/>
                  </a:ext>
                </a:extLst>
              </p:cNvPr>
              <p:cNvSpPr>
                <a:spLocks noChangeAspect="1" noEditPoints="1"/>
              </p:cNvSpPr>
              <p:nvPr/>
            </p:nvSpPr>
            <p:spPr bwMode="auto">
              <a:xfrm>
                <a:off x="1251519" y="2984845"/>
                <a:ext cx="2014253" cy="1409101"/>
              </a:xfrm>
              <a:custGeom>
                <a:avLst/>
                <a:gdLst>
                  <a:gd name="T0" fmla="*/ 244 w 244"/>
                  <a:gd name="T1" fmla="*/ 68 h 187"/>
                  <a:gd name="T2" fmla="*/ 244 w 244"/>
                  <a:gd name="T3" fmla="*/ 151 h 187"/>
                  <a:gd name="T4" fmla="*/ 0 w 244"/>
                  <a:gd name="T5" fmla="*/ 151 h 187"/>
                  <a:gd name="T6" fmla="*/ 0 w 244"/>
                  <a:gd name="T7" fmla="*/ 0 h 187"/>
                  <a:gd name="T8" fmla="*/ 244 w 244"/>
                  <a:gd name="T9" fmla="*/ 0 h 187"/>
                  <a:gd name="T10" fmla="*/ 244 w 244"/>
                  <a:gd name="T11" fmla="*/ 68 h 187"/>
                  <a:gd name="T12" fmla="*/ 122 w 244"/>
                  <a:gd name="T13" fmla="*/ 151 h 187"/>
                  <a:gd name="T14" fmla="*/ 122 w 244"/>
                  <a:gd name="T15" fmla="*/ 187 h 187"/>
                  <a:gd name="T16" fmla="*/ 73 w 244"/>
                  <a:gd name="T17" fmla="*/ 187 h 187"/>
                  <a:gd name="T18" fmla="*/ 171 w 244"/>
                  <a:gd name="T19" fmla="*/ 187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4" h="187">
                    <a:moveTo>
                      <a:pt x="244" y="68"/>
                    </a:moveTo>
                    <a:lnTo>
                      <a:pt x="244" y="151"/>
                    </a:lnTo>
                    <a:lnTo>
                      <a:pt x="0" y="151"/>
                    </a:lnTo>
                    <a:lnTo>
                      <a:pt x="0" y="0"/>
                    </a:lnTo>
                    <a:lnTo>
                      <a:pt x="244" y="0"/>
                    </a:lnTo>
                    <a:lnTo>
                      <a:pt x="244" y="68"/>
                    </a:lnTo>
                    <a:moveTo>
                      <a:pt x="122" y="151"/>
                    </a:moveTo>
                    <a:lnTo>
                      <a:pt x="122" y="187"/>
                    </a:lnTo>
                    <a:moveTo>
                      <a:pt x="73" y="187"/>
                    </a:moveTo>
                    <a:lnTo>
                      <a:pt x="171" y="187"/>
                    </a:lnTo>
                  </a:path>
                </a:pathLst>
              </a:custGeom>
              <a:noFill/>
              <a:ln w="28575" cap="sq">
                <a:solidFill>
                  <a:srgbClr val="92929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16" tIns="45708" rIns="91416" bIns="45708" numCol="1" anchor="t" anchorCtr="0" compatLnSpc="1">
                <a:prstTxWarp prst="textNoShape">
                  <a:avLst/>
                </a:prstTxWarp>
              </a:bodyPr>
              <a:lstStyle/>
              <a:p>
                <a:endParaRPr lang="en-US" sz="3599" dirty="0"/>
              </a:p>
            </p:txBody>
          </p:sp>
          <p:grpSp>
            <p:nvGrpSpPr>
              <p:cNvPr id="36" name="Graphic 11" descr="Pie chart">
                <a:extLst>
                  <a:ext uri="{FF2B5EF4-FFF2-40B4-BE49-F238E27FC236}">
                    <a16:creationId xmlns:a16="http://schemas.microsoft.com/office/drawing/2014/main" id="{C3A2D2E5-D29D-4DA8-87FB-25F7A54A06CF}"/>
                  </a:ext>
                </a:extLst>
              </p:cNvPr>
              <p:cNvGrpSpPr/>
              <p:nvPr/>
            </p:nvGrpSpPr>
            <p:grpSpPr>
              <a:xfrm>
                <a:off x="1338379" y="3524354"/>
                <a:ext cx="548640" cy="548640"/>
                <a:chOff x="1338379" y="3524354"/>
                <a:chExt cx="548640" cy="548640"/>
              </a:xfrm>
            </p:grpSpPr>
            <p:sp>
              <p:nvSpPr>
                <p:cNvPr id="44" name="Freeform: Shape 43">
                  <a:extLst>
                    <a:ext uri="{FF2B5EF4-FFF2-40B4-BE49-F238E27FC236}">
                      <a16:creationId xmlns:a16="http://schemas.microsoft.com/office/drawing/2014/main" id="{D61241BA-92BD-464A-8B3E-AE26067979CF}"/>
                    </a:ext>
                  </a:extLst>
                </p:cNvPr>
                <p:cNvSpPr/>
                <p:nvPr/>
              </p:nvSpPr>
              <p:spPr>
                <a:xfrm>
                  <a:off x="1391243" y="3577218"/>
                  <a:ext cx="365760" cy="440055"/>
                </a:xfrm>
                <a:custGeom>
                  <a:avLst/>
                  <a:gdLst>
                    <a:gd name="connsiteX0" fmla="*/ 210026 w 365760"/>
                    <a:gd name="connsiteY0" fmla="*/ 4286 h 440055"/>
                    <a:gd name="connsiteX1" fmla="*/ 4286 w 365760"/>
                    <a:gd name="connsiteY1" fmla="*/ 221456 h 440055"/>
                    <a:gd name="connsiteX2" fmla="*/ 221456 w 365760"/>
                    <a:gd name="connsiteY2" fmla="*/ 438626 h 440055"/>
                    <a:gd name="connsiteX3" fmla="*/ 366617 w 365760"/>
                    <a:gd name="connsiteY3" fmla="*/ 382619 h 440055"/>
                    <a:gd name="connsiteX4" fmla="*/ 210026 w 365760"/>
                    <a:gd name="connsiteY4" fmla="*/ 226028 h 440055"/>
                    <a:gd name="connsiteX5" fmla="*/ 210026 w 365760"/>
                    <a:gd name="connsiteY5" fmla="*/ 4286 h 440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 h="440055">
                      <a:moveTo>
                        <a:pt x="210026" y="4286"/>
                      </a:moveTo>
                      <a:cubicBezTo>
                        <a:pt x="95726" y="10001"/>
                        <a:pt x="4286" y="106013"/>
                        <a:pt x="4286" y="221456"/>
                      </a:cubicBezTo>
                      <a:cubicBezTo>
                        <a:pt x="4286" y="341471"/>
                        <a:pt x="101441" y="438626"/>
                        <a:pt x="221456" y="438626"/>
                      </a:cubicBezTo>
                      <a:cubicBezTo>
                        <a:pt x="275749" y="438626"/>
                        <a:pt x="326612" y="419195"/>
                        <a:pt x="366617" y="382619"/>
                      </a:cubicBezTo>
                      <a:lnTo>
                        <a:pt x="210026" y="226028"/>
                      </a:lnTo>
                      <a:lnTo>
                        <a:pt x="210026" y="4286"/>
                      </a:lnTo>
                      <a:close/>
                    </a:path>
                  </a:pathLst>
                </a:custGeom>
                <a:solidFill>
                  <a:srgbClr val="000000"/>
                </a:solidFill>
                <a:ln w="9525" cap="flat">
                  <a:noFill/>
                  <a:prstDash val="solid"/>
                  <a:miter/>
                </a:ln>
              </p:spPr>
              <p:txBody>
                <a:bodyPr rtlCol="0" anchor="ctr"/>
                <a:lstStyle/>
                <a:p>
                  <a:endParaRPr lang="en-US" sz="3599" dirty="0"/>
                </a:p>
              </p:txBody>
            </p:sp>
            <p:sp>
              <p:nvSpPr>
                <p:cNvPr id="45" name="Freeform: Shape 44">
                  <a:extLst>
                    <a:ext uri="{FF2B5EF4-FFF2-40B4-BE49-F238E27FC236}">
                      <a16:creationId xmlns:a16="http://schemas.microsoft.com/office/drawing/2014/main" id="{5AE81FC5-0336-44C3-AC1B-29CA6D64B68E}"/>
                    </a:ext>
                  </a:extLst>
                </p:cNvPr>
                <p:cNvSpPr/>
                <p:nvPr/>
              </p:nvSpPr>
              <p:spPr>
                <a:xfrm>
                  <a:off x="1619843" y="3577218"/>
                  <a:ext cx="211455" cy="211455"/>
                </a:xfrm>
                <a:custGeom>
                  <a:avLst/>
                  <a:gdLst>
                    <a:gd name="connsiteX0" fmla="*/ 4286 w 211455"/>
                    <a:gd name="connsiteY0" fmla="*/ 4286 h 211455"/>
                    <a:gd name="connsiteX1" fmla="*/ 4286 w 211455"/>
                    <a:gd name="connsiteY1" fmla="*/ 210026 h 211455"/>
                    <a:gd name="connsiteX2" fmla="*/ 209455 w 211455"/>
                    <a:gd name="connsiteY2" fmla="*/ 210026 h 211455"/>
                    <a:gd name="connsiteX3" fmla="*/ 4286 w 211455"/>
                    <a:gd name="connsiteY3" fmla="*/ 4286 h 211455"/>
                  </a:gdLst>
                  <a:ahLst/>
                  <a:cxnLst>
                    <a:cxn ang="0">
                      <a:pos x="connsiteX0" y="connsiteY0"/>
                    </a:cxn>
                    <a:cxn ang="0">
                      <a:pos x="connsiteX1" y="connsiteY1"/>
                    </a:cxn>
                    <a:cxn ang="0">
                      <a:pos x="connsiteX2" y="connsiteY2"/>
                    </a:cxn>
                    <a:cxn ang="0">
                      <a:pos x="connsiteX3" y="connsiteY3"/>
                    </a:cxn>
                  </a:cxnLst>
                  <a:rect l="l" t="t" r="r" b="b"/>
                  <a:pathLst>
                    <a:path w="211455" h="211455">
                      <a:moveTo>
                        <a:pt x="4286" y="4286"/>
                      </a:moveTo>
                      <a:lnTo>
                        <a:pt x="4286" y="210026"/>
                      </a:lnTo>
                      <a:lnTo>
                        <a:pt x="209455" y="210026"/>
                      </a:lnTo>
                      <a:cubicBezTo>
                        <a:pt x="203740" y="98584"/>
                        <a:pt x="115157" y="10001"/>
                        <a:pt x="4286" y="4286"/>
                      </a:cubicBezTo>
                      <a:close/>
                    </a:path>
                  </a:pathLst>
                </a:custGeom>
                <a:solidFill>
                  <a:srgbClr val="B4009E"/>
                </a:solidFill>
                <a:ln w="9525" cap="flat">
                  <a:noFill/>
                  <a:prstDash val="solid"/>
                  <a:miter/>
                </a:ln>
              </p:spPr>
              <p:txBody>
                <a:bodyPr rtlCol="0" anchor="ctr"/>
                <a:lstStyle/>
                <a:p>
                  <a:endParaRPr lang="en-US" sz="3599" dirty="0"/>
                </a:p>
              </p:txBody>
            </p:sp>
            <p:sp>
              <p:nvSpPr>
                <p:cNvPr id="46" name="Freeform: Shape 45">
                  <a:extLst>
                    <a:ext uri="{FF2B5EF4-FFF2-40B4-BE49-F238E27FC236}">
                      <a16:creationId xmlns:a16="http://schemas.microsoft.com/office/drawing/2014/main" id="{46071F2D-1D7F-4D39-9F87-2A87ED9D9F57}"/>
                    </a:ext>
                  </a:extLst>
                </p:cNvPr>
                <p:cNvSpPr/>
                <p:nvPr/>
              </p:nvSpPr>
              <p:spPr>
                <a:xfrm>
                  <a:off x="1635845" y="3805818"/>
                  <a:ext cx="194310" cy="137160"/>
                </a:xfrm>
                <a:custGeom>
                  <a:avLst/>
                  <a:gdLst>
                    <a:gd name="connsiteX0" fmla="*/ 4286 w 194310"/>
                    <a:gd name="connsiteY0" fmla="*/ 4286 h 137160"/>
                    <a:gd name="connsiteX1" fmla="*/ 138017 w 194310"/>
                    <a:gd name="connsiteY1" fmla="*/ 138017 h 137160"/>
                    <a:gd name="connsiteX2" fmla="*/ 193453 w 194310"/>
                    <a:gd name="connsiteY2" fmla="*/ 4286 h 137160"/>
                    <a:gd name="connsiteX3" fmla="*/ 4286 w 194310"/>
                    <a:gd name="connsiteY3" fmla="*/ 4286 h 137160"/>
                  </a:gdLst>
                  <a:ahLst/>
                  <a:cxnLst>
                    <a:cxn ang="0">
                      <a:pos x="connsiteX0" y="connsiteY0"/>
                    </a:cxn>
                    <a:cxn ang="0">
                      <a:pos x="connsiteX1" y="connsiteY1"/>
                    </a:cxn>
                    <a:cxn ang="0">
                      <a:pos x="connsiteX2" y="connsiteY2"/>
                    </a:cxn>
                    <a:cxn ang="0">
                      <a:pos x="connsiteX3" y="connsiteY3"/>
                    </a:cxn>
                  </a:cxnLst>
                  <a:rect l="l" t="t" r="r" b="b"/>
                  <a:pathLst>
                    <a:path w="194310" h="137160">
                      <a:moveTo>
                        <a:pt x="4286" y="4286"/>
                      </a:moveTo>
                      <a:lnTo>
                        <a:pt x="138017" y="138017"/>
                      </a:lnTo>
                      <a:cubicBezTo>
                        <a:pt x="171736" y="100870"/>
                        <a:pt x="191167" y="54007"/>
                        <a:pt x="193453" y="4286"/>
                      </a:cubicBezTo>
                      <a:lnTo>
                        <a:pt x="4286" y="4286"/>
                      </a:lnTo>
                      <a:close/>
                    </a:path>
                  </a:pathLst>
                </a:custGeom>
                <a:solidFill>
                  <a:srgbClr val="0070C0"/>
                </a:solidFill>
                <a:ln w="9525" cap="flat">
                  <a:noFill/>
                  <a:prstDash val="solid"/>
                  <a:miter/>
                </a:ln>
              </p:spPr>
              <p:txBody>
                <a:bodyPr rtlCol="0" anchor="ctr"/>
                <a:lstStyle/>
                <a:p>
                  <a:endParaRPr lang="en-US" sz="3599" dirty="0"/>
                </a:p>
              </p:txBody>
            </p:sp>
          </p:grpSp>
          <p:grpSp>
            <p:nvGrpSpPr>
              <p:cNvPr id="37" name="Graphic 7" descr="Hierarchy">
                <a:extLst>
                  <a:ext uri="{FF2B5EF4-FFF2-40B4-BE49-F238E27FC236}">
                    <a16:creationId xmlns:a16="http://schemas.microsoft.com/office/drawing/2014/main" id="{FB0FFAD4-5B39-4EA5-98FF-9A021A5B5BF0}"/>
                  </a:ext>
                </a:extLst>
              </p:cNvPr>
              <p:cNvGrpSpPr/>
              <p:nvPr/>
            </p:nvGrpSpPr>
            <p:grpSpPr>
              <a:xfrm>
                <a:off x="1938605" y="3076033"/>
                <a:ext cx="640080" cy="640080"/>
                <a:chOff x="1985659" y="3068237"/>
                <a:chExt cx="548640" cy="548640"/>
              </a:xfrm>
            </p:grpSpPr>
            <p:sp>
              <p:nvSpPr>
                <p:cNvPr id="39" name="Freeform: Shape 38">
                  <a:extLst>
                    <a:ext uri="{FF2B5EF4-FFF2-40B4-BE49-F238E27FC236}">
                      <a16:creationId xmlns:a16="http://schemas.microsoft.com/office/drawing/2014/main" id="{B50FE6FE-FF9D-4719-87AB-5723E7F1F608}"/>
                    </a:ext>
                  </a:extLst>
                </p:cNvPr>
                <p:cNvSpPr/>
                <p:nvPr/>
              </p:nvSpPr>
              <p:spPr>
                <a:xfrm>
                  <a:off x="2198543" y="3452571"/>
                  <a:ext cx="120015" cy="85725"/>
                </a:xfrm>
                <a:custGeom>
                  <a:avLst/>
                  <a:gdLst>
                    <a:gd name="connsiteX0" fmla="*/ 4286 w 120015"/>
                    <a:gd name="connsiteY0" fmla="*/ 4286 h 85725"/>
                    <a:gd name="connsiteX1" fmla="*/ 118586 w 120015"/>
                    <a:gd name="connsiteY1" fmla="*/ 4286 h 85725"/>
                    <a:gd name="connsiteX2" fmla="*/ 118586 w 120015"/>
                    <a:gd name="connsiteY2" fmla="*/ 84296 h 85725"/>
                    <a:gd name="connsiteX3" fmla="*/ 4286 w 120015"/>
                    <a:gd name="connsiteY3" fmla="*/ 84296 h 85725"/>
                  </a:gdLst>
                  <a:ahLst/>
                  <a:cxnLst>
                    <a:cxn ang="0">
                      <a:pos x="connsiteX0" y="connsiteY0"/>
                    </a:cxn>
                    <a:cxn ang="0">
                      <a:pos x="connsiteX1" y="connsiteY1"/>
                    </a:cxn>
                    <a:cxn ang="0">
                      <a:pos x="connsiteX2" y="connsiteY2"/>
                    </a:cxn>
                    <a:cxn ang="0">
                      <a:pos x="connsiteX3" y="connsiteY3"/>
                    </a:cxn>
                  </a:cxnLst>
                  <a:rect l="l" t="t" r="r" b="b"/>
                  <a:pathLst>
                    <a:path w="120015" h="85725">
                      <a:moveTo>
                        <a:pt x="4286" y="4286"/>
                      </a:moveTo>
                      <a:lnTo>
                        <a:pt x="118586" y="4286"/>
                      </a:lnTo>
                      <a:lnTo>
                        <a:pt x="118586" y="84296"/>
                      </a:lnTo>
                      <a:lnTo>
                        <a:pt x="4286" y="84296"/>
                      </a:lnTo>
                      <a:close/>
                    </a:path>
                  </a:pathLst>
                </a:custGeom>
                <a:solidFill>
                  <a:srgbClr val="B4009E"/>
                </a:solidFill>
                <a:ln w="9525" cap="flat">
                  <a:solidFill>
                    <a:schemeClr val="bg2"/>
                  </a:solidFill>
                  <a:prstDash val="solid"/>
                  <a:miter/>
                </a:ln>
              </p:spPr>
              <p:txBody>
                <a:bodyPr rtlCol="0" anchor="ctr"/>
                <a:lstStyle/>
                <a:p>
                  <a:endParaRPr lang="en-US" sz="3599" dirty="0"/>
                </a:p>
              </p:txBody>
            </p:sp>
            <p:sp>
              <p:nvSpPr>
                <p:cNvPr id="40" name="Freeform: Shape 39">
                  <a:extLst>
                    <a:ext uri="{FF2B5EF4-FFF2-40B4-BE49-F238E27FC236}">
                      <a16:creationId xmlns:a16="http://schemas.microsoft.com/office/drawing/2014/main" id="{ABABD52C-F8AB-4AD2-AD38-19B2393D4A8A}"/>
                    </a:ext>
                  </a:extLst>
                </p:cNvPr>
                <p:cNvSpPr/>
                <p:nvPr/>
              </p:nvSpPr>
              <p:spPr>
                <a:xfrm>
                  <a:off x="2198543" y="3143961"/>
                  <a:ext cx="120015" cy="85725"/>
                </a:xfrm>
                <a:custGeom>
                  <a:avLst/>
                  <a:gdLst>
                    <a:gd name="connsiteX0" fmla="*/ 4286 w 120015"/>
                    <a:gd name="connsiteY0" fmla="*/ 4286 h 85725"/>
                    <a:gd name="connsiteX1" fmla="*/ 118586 w 120015"/>
                    <a:gd name="connsiteY1" fmla="*/ 4286 h 85725"/>
                    <a:gd name="connsiteX2" fmla="*/ 118586 w 120015"/>
                    <a:gd name="connsiteY2" fmla="*/ 84296 h 85725"/>
                    <a:gd name="connsiteX3" fmla="*/ 4286 w 120015"/>
                    <a:gd name="connsiteY3" fmla="*/ 84296 h 85725"/>
                  </a:gdLst>
                  <a:ahLst/>
                  <a:cxnLst>
                    <a:cxn ang="0">
                      <a:pos x="connsiteX0" y="connsiteY0"/>
                    </a:cxn>
                    <a:cxn ang="0">
                      <a:pos x="connsiteX1" y="connsiteY1"/>
                    </a:cxn>
                    <a:cxn ang="0">
                      <a:pos x="connsiteX2" y="connsiteY2"/>
                    </a:cxn>
                    <a:cxn ang="0">
                      <a:pos x="connsiteX3" y="connsiteY3"/>
                    </a:cxn>
                  </a:cxnLst>
                  <a:rect l="l" t="t" r="r" b="b"/>
                  <a:pathLst>
                    <a:path w="120015" h="85725">
                      <a:moveTo>
                        <a:pt x="4286" y="4286"/>
                      </a:moveTo>
                      <a:lnTo>
                        <a:pt x="118586" y="4286"/>
                      </a:lnTo>
                      <a:lnTo>
                        <a:pt x="118586" y="84296"/>
                      </a:lnTo>
                      <a:lnTo>
                        <a:pt x="4286" y="84296"/>
                      </a:lnTo>
                      <a:close/>
                    </a:path>
                  </a:pathLst>
                </a:custGeom>
                <a:solidFill>
                  <a:srgbClr val="0070C0"/>
                </a:solidFill>
                <a:ln w="9525" cap="flat">
                  <a:solidFill>
                    <a:schemeClr val="bg2"/>
                  </a:solidFill>
                  <a:prstDash val="solid"/>
                  <a:miter/>
                </a:ln>
              </p:spPr>
              <p:txBody>
                <a:bodyPr rtlCol="0" anchor="ctr"/>
                <a:lstStyle/>
                <a:p>
                  <a:endParaRPr lang="en-US" sz="3599" dirty="0"/>
                </a:p>
              </p:txBody>
            </p:sp>
            <p:sp>
              <p:nvSpPr>
                <p:cNvPr id="41" name="Freeform: Shape 40">
                  <a:extLst>
                    <a:ext uri="{FF2B5EF4-FFF2-40B4-BE49-F238E27FC236}">
                      <a16:creationId xmlns:a16="http://schemas.microsoft.com/office/drawing/2014/main" id="{6446D19E-FD2C-429D-86F0-6F3191BF91DD}"/>
                    </a:ext>
                  </a:extLst>
                </p:cNvPr>
                <p:cNvSpPr/>
                <p:nvPr/>
              </p:nvSpPr>
              <p:spPr>
                <a:xfrm>
                  <a:off x="2027093" y="3452571"/>
                  <a:ext cx="120015" cy="85725"/>
                </a:xfrm>
                <a:custGeom>
                  <a:avLst/>
                  <a:gdLst>
                    <a:gd name="connsiteX0" fmla="*/ 4286 w 120015"/>
                    <a:gd name="connsiteY0" fmla="*/ 4286 h 85725"/>
                    <a:gd name="connsiteX1" fmla="*/ 118586 w 120015"/>
                    <a:gd name="connsiteY1" fmla="*/ 4286 h 85725"/>
                    <a:gd name="connsiteX2" fmla="*/ 118586 w 120015"/>
                    <a:gd name="connsiteY2" fmla="*/ 84296 h 85725"/>
                    <a:gd name="connsiteX3" fmla="*/ 4286 w 120015"/>
                    <a:gd name="connsiteY3" fmla="*/ 84296 h 85725"/>
                  </a:gdLst>
                  <a:ahLst/>
                  <a:cxnLst>
                    <a:cxn ang="0">
                      <a:pos x="connsiteX0" y="connsiteY0"/>
                    </a:cxn>
                    <a:cxn ang="0">
                      <a:pos x="connsiteX1" y="connsiteY1"/>
                    </a:cxn>
                    <a:cxn ang="0">
                      <a:pos x="connsiteX2" y="connsiteY2"/>
                    </a:cxn>
                    <a:cxn ang="0">
                      <a:pos x="connsiteX3" y="connsiteY3"/>
                    </a:cxn>
                  </a:cxnLst>
                  <a:rect l="l" t="t" r="r" b="b"/>
                  <a:pathLst>
                    <a:path w="120015" h="85725">
                      <a:moveTo>
                        <a:pt x="4286" y="4286"/>
                      </a:moveTo>
                      <a:lnTo>
                        <a:pt x="118586" y="4286"/>
                      </a:lnTo>
                      <a:lnTo>
                        <a:pt x="118586" y="84296"/>
                      </a:lnTo>
                      <a:lnTo>
                        <a:pt x="4286" y="84296"/>
                      </a:lnTo>
                      <a:close/>
                    </a:path>
                  </a:pathLst>
                </a:custGeom>
                <a:solidFill>
                  <a:srgbClr val="B4009E"/>
                </a:solidFill>
                <a:ln w="9525" cap="flat">
                  <a:solidFill>
                    <a:schemeClr val="bg2"/>
                  </a:solidFill>
                  <a:prstDash val="solid"/>
                  <a:miter/>
                </a:ln>
              </p:spPr>
              <p:txBody>
                <a:bodyPr rtlCol="0" anchor="ctr"/>
                <a:lstStyle/>
                <a:p>
                  <a:endParaRPr lang="en-US" sz="3599" dirty="0"/>
                </a:p>
              </p:txBody>
            </p:sp>
            <p:sp>
              <p:nvSpPr>
                <p:cNvPr id="42" name="Freeform: Shape 41">
                  <a:extLst>
                    <a:ext uri="{FF2B5EF4-FFF2-40B4-BE49-F238E27FC236}">
                      <a16:creationId xmlns:a16="http://schemas.microsoft.com/office/drawing/2014/main" id="{33FF2932-E532-4D44-8321-566F80FDC562}"/>
                    </a:ext>
                  </a:extLst>
                </p:cNvPr>
                <p:cNvSpPr/>
                <p:nvPr/>
              </p:nvSpPr>
              <p:spPr>
                <a:xfrm>
                  <a:off x="2369993" y="3452571"/>
                  <a:ext cx="120015" cy="85725"/>
                </a:xfrm>
                <a:custGeom>
                  <a:avLst/>
                  <a:gdLst>
                    <a:gd name="connsiteX0" fmla="*/ 4286 w 120015"/>
                    <a:gd name="connsiteY0" fmla="*/ 4286 h 85725"/>
                    <a:gd name="connsiteX1" fmla="*/ 118586 w 120015"/>
                    <a:gd name="connsiteY1" fmla="*/ 4286 h 85725"/>
                    <a:gd name="connsiteX2" fmla="*/ 118586 w 120015"/>
                    <a:gd name="connsiteY2" fmla="*/ 84296 h 85725"/>
                    <a:gd name="connsiteX3" fmla="*/ 4286 w 120015"/>
                    <a:gd name="connsiteY3" fmla="*/ 84296 h 85725"/>
                  </a:gdLst>
                  <a:ahLst/>
                  <a:cxnLst>
                    <a:cxn ang="0">
                      <a:pos x="connsiteX0" y="connsiteY0"/>
                    </a:cxn>
                    <a:cxn ang="0">
                      <a:pos x="connsiteX1" y="connsiteY1"/>
                    </a:cxn>
                    <a:cxn ang="0">
                      <a:pos x="connsiteX2" y="connsiteY2"/>
                    </a:cxn>
                    <a:cxn ang="0">
                      <a:pos x="connsiteX3" y="connsiteY3"/>
                    </a:cxn>
                  </a:cxnLst>
                  <a:rect l="l" t="t" r="r" b="b"/>
                  <a:pathLst>
                    <a:path w="120015" h="85725">
                      <a:moveTo>
                        <a:pt x="4286" y="4286"/>
                      </a:moveTo>
                      <a:lnTo>
                        <a:pt x="118586" y="4286"/>
                      </a:lnTo>
                      <a:lnTo>
                        <a:pt x="118586" y="84296"/>
                      </a:lnTo>
                      <a:lnTo>
                        <a:pt x="4286" y="84296"/>
                      </a:lnTo>
                      <a:close/>
                    </a:path>
                  </a:pathLst>
                </a:custGeom>
                <a:solidFill>
                  <a:srgbClr val="B4009E"/>
                </a:solidFill>
                <a:ln w="9525" cap="flat">
                  <a:solidFill>
                    <a:schemeClr val="bg2"/>
                  </a:solidFill>
                  <a:prstDash val="solid"/>
                  <a:miter/>
                </a:ln>
              </p:spPr>
              <p:txBody>
                <a:bodyPr rtlCol="0" anchor="ctr"/>
                <a:lstStyle/>
                <a:p>
                  <a:endParaRPr lang="en-US" sz="3599" dirty="0"/>
                </a:p>
              </p:txBody>
            </p:sp>
            <p:sp>
              <p:nvSpPr>
                <p:cNvPr id="43" name="Freeform: Shape 42">
                  <a:extLst>
                    <a:ext uri="{FF2B5EF4-FFF2-40B4-BE49-F238E27FC236}">
                      <a16:creationId xmlns:a16="http://schemas.microsoft.com/office/drawing/2014/main" id="{B5DC8353-E2A8-4A98-9A74-F6B3E4F36553}"/>
                    </a:ext>
                  </a:extLst>
                </p:cNvPr>
                <p:cNvSpPr/>
                <p:nvPr/>
              </p:nvSpPr>
              <p:spPr>
                <a:xfrm>
                  <a:off x="2072813" y="3246831"/>
                  <a:ext cx="371475" cy="188595"/>
                </a:xfrm>
                <a:custGeom>
                  <a:avLst/>
                  <a:gdLst>
                    <a:gd name="connsiteX0" fmla="*/ 198596 w 371475"/>
                    <a:gd name="connsiteY0" fmla="*/ 84296 h 188595"/>
                    <a:gd name="connsiteX1" fmla="*/ 198596 w 371475"/>
                    <a:gd name="connsiteY1" fmla="*/ 4286 h 188595"/>
                    <a:gd name="connsiteX2" fmla="*/ 175736 w 371475"/>
                    <a:gd name="connsiteY2" fmla="*/ 4286 h 188595"/>
                    <a:gd name="connsiteX3" fmla="*/ 175736 w 371475"/>
                    <a:gd name="connsiteY3" fmla="*/ 84296 h 188595"/>
                    <a:gd name="connsiteX4" fmla="*/ 4286 w 371475"/>
                    <a:gd name="connsiteY4" fmla="*/ 84296 h 188595"/>
                    <a:gd name="connsiteX5" fmla="*/ 4286 w 371475"/>
                    <a:gd name="connsiteY5" fmla="*/ 187166 h 188595"/>
                    <a:gd name="connsiteX6" fmla="*/ 27146 w 371475"/>
                    <a:gd name="connsiteY6" fmla="*/ 187166 h 188595"/>
                    <a:gd name="connsiteX7" fmla="*/ 27146 w 371475"/>
                    <a:gd name="connsiteY7" fmla="*/ 107156 h 188595"/>
                    <a:gd name="connsiteX8" fmla="*/ 175736 w 371475"/>
                    <a:gd name="connsiteY8" fmla="*/ 107156 h 188595"/>
                    <a:gd name="connsiteX9" fmla="*/ 175736 w 371475"/>
                    <a:gd name="connsiteY9" fmla="*/ 187166 h 188595"/>
                    <a:gd name="connsiteX10" fmla="*/ 198596 w 371475"/>
                    <a:gd name="connsiteY10" fmla="*/ 187166 h 188595"/>
                    <a:gd name="connsiteX11" fmla="*/ 198596 w 371475"/>
                    <a:gd name="connsiteY11" fmla="*/ 107156 h 188595"/>
                    <a:gd name="connsiteX12" fmla="*/ 347186 w 371475"/>
                    <a:gd name="connsiteY12" fmla="*/ 107156 h 188595"/>
                    <a:gd name="connsiteX13" fmla="*/ 347186 w 371475"/>
                    <a:gd name="connsiteY13" fmla="*/ 187166 h 188595"/>
                    <a:gd name="connsiteX14" fmla="*/ 370046 w 371475"/>
                    <a:gd name="connsiteY14" fmla="*/ 187166 h 188595"/>
                    <a:gd name="connsiteX15" fmla="*/ 370046 w 371475"/>
                    <a:gd name="connsiteY15" fmla="*/ 84296 h 188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1475" h="188595">
                      <a:moveTo>
                        <a:pt x="198596" y="84296"/>
                      </a:moveTo>
                      <a:lnTo>
                        <a:pt x="198596" y="4286"/>
                      </a:lnTo>
                      <a:lnTo>
                        <a:pt x="175736" y="4286"/>
                      </a:lnTo>
                      <a:lnTo>
                        <a:pt x="175736" y="84296"/>
                      </a:lnTo>
                      <a:lnTo>
                        <a:pt x="4286" y="84296"/>
                      </a:lnTo>
                      <a:lnTo>
                        <a:pt x="4286" y="187166"/>
                      </a:lnTo>
                      <a:lnTo>
                        <a:pt x="27146" y="187166"/>
                      </a:lnTo>
                      <a:lnTo>
                        <a:pt x="27146" y="107156"/>
                      </a:lnTo>
                      <a:lnTo>
                        <a:pt x="175736" y="107156"/>
                      </a:lnTo>
                      <a:lnTo>
                        <a:pt x="175736" y="187166"/>
                      </a:lnTo>
                      <a:lnTo>
                        <a:pt x="198596" y="187166"/>
                      </a:lnTo>
                      <a:lnTo>
                        <a:pt x="198596" y="107156"/>
                      </a:lnTo>
                      <a:lnTo>
                        <a:pt x="347186" y="107156"/>
                      </a:lnTo>
                      <a:lnTo>
                        <a:pt x="347186" y="187166"/>
                      </a:lnTo>
                      <a:lnTo>
                        <a:pt x="370046" y="187166"/>
                      </a:lnTo>
                      <a:lnTo>
                        <a:pt x="370046" y="84296"/>
                      </a:lnTo>
                      <a:close/>
                    </a:path>
                  </a:pathLst>
                </a:custGeom>
                <a:solidFill>
                  <a:schemeClr val="tx1"/>
                </a:solidFill>
                <a:ln w="9525" cap="flat">
                  <a:solidFill>
                    <a:schemeClr val="bg2"/>
                  </a:solidFill>
                  <a:prstDash val="solid"/>
                  <a:miter/>
                </a:ln>
              </p:spPr>
              <p:txBody>
                <a:bodyPr rtlCol="0" anchor="ctr"/>
                <a:lstStyle/>
                <a:p>
                  <a:endParaRPr lang="en-US" sz="3599" dirty="0"/>
                </a:p>
              </p:txBody>
            </p:sp>
          </p:grpSp>
          <p:sp>
            <p:nvSpPr>
              <p:cNvPr id="38" name="Browser_4" title="Icon of a website or an app window">
                <a:extLst>
                  <a:ext uri="{FF2B5EF4-FFF2-40B4-BE49-F238E27FC236}">
                    <a16:creationId xmlns:a16="http://schemas.microsoft.com/office/drawing/2014/main" id="{B288988D-3CC3-4D0B-860A-60C7B995E505}"/>
                  </a:ext>
                </a:extLst>
              </p:cNvPr>
              <p:cNvSpPr>
                <a:spLocks noChangeAspect="1" noEditPoints="1"/>
              </p:cNvSpPr>
              <p:nvPr/>
            </p:nvSpPr>
            <p:spPr bwMode="auto">
              <a:xfrm>
                <a:off x="2666188" y="3605793"/>
                <a:ext cx="494226" cy="365760"/>
              </a:xfrm>
              <a:custGeom>
                <a:avLst/>
                <a:gdLst>
                  <a:gd name="T0" fmla="*/ 80 w 604"/>
                  <a:gd name="T1" fmla="*/ 244 h 447"/>
                  <a:gd name="T2" fmla="*/ 320 w 604"/>
                  <a:gd name="T3" fmla="*/ 244 h 447"/>
                  <a:gd name="T4" fmla="*/ 80 w 604"/>
                  <a:gd name="T5" fmla="*/ 367 h 447"/>
                  <a:gd name="T6" fmla="*/ 320 w 604"/>
                  <a:gd name="T7" fmla="*/ 367 h 447"/>
                  <a:gd name="T8" fmla="*/ 525 w 604"/>
                  <a:gd name="T9" fmla="*/ 305 h 447"/>
                  <a:gd name="T10" fmla="*/ 525 w 604"/>
                  <a:gd name="T11" fmla="*/ 244 h 447"/>
                  <a:gd name="T12" fmla="*/ 403 w 604"/>
                  <a:gd name="T13" fmla="*/ 244 h 447"/>
                  <a:gd name="T14" fmla="*/ 403 w 604"/>
                  <a:gd name="T15" fmla="*/ 367 h 447"/>
                  <a:gd name="T16" fmla="*/ 525 w 604"/>
                  <a:gd name="T17" fmla="*/ 367 h 447"/>
                  <a:gd name="T18" fmla="*/ 525 w 604"/>
                  <a:gd name="T19" fmla="*/ 305 h 447"/>
                  <a:gd name="T20" fmla="*/ 525 w 604"/>
                  <a:gd name="T21" fmla="*/ 123 h 447"/>
                  <a:gd name="T22" fmla="*/ 525 w 604"/>
                  <a:gd name="T23" fmla="*/ 80 h 447"/>
                  <a:gd name="T24" fmla="*/ 82 w 604"/>
                  <a:gd name="T25" fmla="*/ 80 h 447"/>
                  <a:gd name="T26" fmla="*/ 82 w 604"/>
                  <a:gd name="T27" fmla="*/ 166 h 447"/>
                  <a:gd name="T28" fmla="*/ 525 w 604"/>
                  <a:gd name="T29" fmla="*/ 166 h 447"/>
                  <a:gd name="T30" fmla="*/ 525 w 604"/>
                  <a:gd name="T31" fmla="*/ 123 h 447"/>
                  <a:gd name="T32" fmla="*/ 604 w 604"/>
                  <a:gd name="T33" fmla="*/ 225 h 447"/>
                  <a:gd name="T34" fmla="*/ 604 w 604"/>
                  <a:gd name="T35" fmla="*/ 0 h 447"/>
                  <a:gd name="T36" fmla="*/ 0 w 604"/>
                  <a:gd name="T37" fmla="*/ 0 h 447"/>
                  <a:gd name="T38" fmla="*/ 0 w 604"/>
                  <a:gd name="T39" fmla="*/ 447 h 447"/>
                  <a:gd name="T40" fmla="*/ 604 w 604"/>
                  <a:gd name="T41" fmla="*/ 447 h 447"/>
                  <a:gd name="T42" fmla="*/ 604 w 604"/>
                  <a:gd name="T43" fmla="*/ 225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04" h="447">
                    <a:moveTo>
                      <a:pt x="80" y="244"/>
                    </a:moveTo>
                    <a:lnTo>
                      <a:pt x="320" y="244"/>
                    </a:lnTo>
                    <a:moveTo>
                      <a:pt x="80" y="367"/>
                    </a:moveTo>
                    <a:lnTo>
                      <a:pt x="320" y="367"/>
                    </a:lnTo>
                    <a:moveTo>
                      <a:pt x="525" y="305"/>
                    </a:moveTo>
                    <a:lnTo>
                      <a:pt x="525" y="244"/>
                    </a:lnTo>
                    <a:lnTo>
                      <a:pt x="403" y="244"/>
                    </a:lnTo>
                    <a:lnTo>
                      <a:pt x="403" y="367"/>
                    </a:lnTo>
                    <a:lnTo>
                      <a:pt x="525" y="367"/>
                    </a:lnTo>
                    <a:lnTo>
                      <a:pt x="525" y="305"/>
                    </a:lnTo>
                    <a:moveTo>
                      <a:pt x="525" y="123"/>
                    </a:moveTo>
                    <a:lnTo>
                      <a:pt x="525" y="80"/>
                    </a:lnTo>
                    <a:lnTo>
                      <a:pt x="82" y="80"/>
                    </a:lnTo>
                    <a:lnTo>
                      <a:pt x="82" y="166"/>
                    </a:lnTo>
                    <a:lnTo>
                      <a:pt x="525" y="166"/>
                    </a:lnTo>
                    <a:lnTo>
                      <a:pt x="525" y="123"/>
                    </a:lnTo>
                    <a:moveTo>
                      <a:pt x="604" y="225"/>
                    </a:moveTo>
                    <a:lnTo>
                      <a:pt x="604" y="0"/>
                    </a:lnTo>
                    <a:lnTo>
                      <a:pt x="0" y="0"/>
                    </a:lnTo>
                    <a:lnTo>
                      <a:pt x="0" y="447"/>
                    </a:lnTo>
                    <a:lnTo>
                      <a:pt x="604" y="447"/>
                    </a:lnTo>
                    <a:lnTo>
                      <a:pt x="604" y="225"/>
                    </a:lnTo>
                  </a:path>
                </a:pathLst>
              </a:custGeom>
              <a:noFill/>
              <a:ln w="19050" cap="sq">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16" tIns="45708" rIns="91416" bIns="45708" numCol="1" anchor="t" anchorCtr="0" compatLnSpc="1">
                <a:prstTxWarp prst="textNoShape">
                  <a:avLst/>
                </a:prstTxWarp>
              </a:bodyPr>
              <a:lstStyle/>
              <a:p>
                <a:endParaRPr lang="en-US" sz="3599" dirty="0"/>
              </a:p>
            </p:txBody>
          </p:sp>
        </p:grpSp>
      </p:grpSp>
      <p:sp>
        <p:nvSpPr>
          <p:cNvPr id="47" name="Rectangle 46">
            <a:extLst>
              <a:ext uri="{FF2B5EF4-FFF2-40B4-BE49-F238E27FC236}">
                <a16:creationId xmlns:a16="http://schemas.microsoft.com/office/drawing/2014/main" id="{79C54411-1C4F-409A-84AC-D66A5D5FF140}"/>
              </a:ext>
            </a:extLst>
          </p:cNvPr>
          <p:cNvSpPr/>
          <p:nvPr/>
        </p:nvSpPr>
        <p:spPr>
          <a:xfrm>
            <a:off x="902618" y="1294098"/>
            <a:ext cx="11125419" cy="1938992"/>
          </a:xfrm>
          <a:prstGeom prst="rect">
            <a:avLst/>
          </a:prstGeom>
        </p:spPr>
        <p:txBody>
          <a:bodyPr wrap="square">
            <a:spAutoFit/>
          </a:bodyPr>
          <a:lstStyle/>
          <a:p>
            <a:pPr fontAlgn="base">
              <a:spcAft>
                <a:spcPct val="0"/>
              </a:spcAft>
              <a:defRPr/>
            </a:pPr>
            <a:r>
              <a:rPr lang="en-US" sz="2400" dirty="0">
                <a:latin typeface="Segoe UI Semilight" panose="020B0402040204020203" pitchFamily="34" charset="0"/>
                <a:ea typeface="+mj-ea"/>
                <a:cs typeface="Segoe UI Semilight" panose="020B0402040204020203" pitchFamily="34" charset="0"/>
              </a:rPr>
              <a:t>Component focused approach to App development without writing code.</a:t>
            </a:r>
          </a:p>
          <a:p>
            <a:pPr fontAlgn="base">
              <a:spcAft>
                <a:spcPct val="0"/>
              </a:spcAft>
              <a:defRPr/>
            </a:pPr>
            <a:endParaRPr lang="en-US" sz="2400" dirty="0">
              <a:latin typeface="Segoe UI Semilight" panose="020B0402040204020203" pitchFamily="34" charset="0"/>
              <a:ea typeface="+mj-ea"/>
              <a:cs typeface="Segoe UI Semilight" panose="020B0402040204020203" pitchFamily="34" charset="0"/>
            </a:endParaRPr>
          </a:p>
          <a:p>
            <a:pPr fontAlgn="base">
              <a:spcAft>
                <a:spcPct val="0"/>
              </a:spcAft>
              <a:defRPr/>
            </a:pPr>
            <a:r>
              <a:rPr lang="en-US" sz="2400" dirty="0">
                <a:latin typeface="Segoe UI Semilight" panose="020B0402040204020203" pitchFamily="34" charset="0"/>
                <a:ea typeface="+mj-ea"/>
                <a:cs typeface="Segoe UI Semilight" panose="020B0402040204020203" pitchFamily="34" charset="0"/>
              </a:rPr>
              <a:t>Built on </a:t>
            </a:r>
            <a:r>
              <a:rPr lang="en-US" sz="2400" u="sng" dirty="0">
                <a:latin typeface="Segoe UI Semilight" panose="020B0402040204020203" pitchFamily="34" charset="0"/>
                <a:ea typeface="+mj-ea"/>
                <a:cs typeface="Segoe UI Semilight" panose="020B0402040204020203" pitchFamily="34" charset="0"/>
              </a:rPr>
              <a:t>Microsoft Dataverse</a:t>
            </a:r>
            <a:r>
              <a:rPr lang="en-US" sz="2400" dirty="0">
                <a:latin typeface="Segoe UI Semilight" panose="020B0402040204020203" pitchFamily="34" charset="0"/>
                <a:ea typeface="+mj-ea"/>
                <a:cs typeface="Segoe UI Semilight" panose="020B0402040204020203" pitchFamily="34" charset="0"/>
              </a:rPr>
              <a:t> as the data model, manage relationships, and business processes, build end-to-end business applications, immersive and responsive applications.</a:t>
            </a:r>
          </a:p>
        </p:txBody>
      </p:sp>
    </p:spTree>
    <p:extLst>
      <p:ext uri="{BB962C8B-B14F-4D97-AF65-F5344CB8AC3E}">
        <p14:creationId xmlns:p14="http://schemas.microsoft.com/office/powerpoint/2010/main" val="1495785053"/>
      </p:ext>
    </p:extLst>
  </p:cSld>
  <p:clrMapOvr>
    <a:masterClrMapping/>
  </p:clrMapOvr>
  <mc:AlternateContent xmlns:mc="http://schemas.openxmlformats.org/markup-compatibility/2006" xmlns:p14="http://schemas.microsoft.com/office/powerpoint/2010/main">
    <mc:Choice Requires="p14">
      <p:transition spd="slow" p14:dur="1500" advClick="0">
        <p14:reveal/>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7">
                                            <p:txEl>
                                              <p:pRg st="0" end="0"/>
                                            </p:txEl>
                                          </p:spTgt>
                                        </p:tgtEl>
                                        <p:attrNameLst>
                                          <p:attrName>style.visibility</p:attrName>
                                        </p:attrNameLst>
                                      </p:cBhvr>
                                      <p:to>
                                        <p:strVal val="visible"/>
                                      </p:to>
                                    </p:set>
                                    <p:anim calcmode="lin" valueType="num">
                                      <p:cBhvr additive="base">
                                        <p:cTn id="7" dur="500" fill="hold"/>
                                        <p:tgtEl>
                                          <p:spTgt spid="4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7">
                                            <p:txEl>
                                              <p:pRg st="2" end="2"/>
                                            </p:txEl>
                                          </p:spTgt>
                                        </p:tgtEl>
                                        <p:attrNameLst>
                                          <p:attrName>style.visibility</p:attrName>
                                        </p:attrNameLst>
                                      </p:cBhvr>
                                      <p:to>
                                        <p:strVal val="visible"/>
                                      </p:to>
                                    </p:set>
                                    <p:anim calcmode="lin" valueType="num">
                                      <p:cBhvr additive="base">
                                        <p:cTn id="13" dur="500" fill="hold"/>
                                        <p:tgtEl>
                                          <p:spTgt spid="47">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ppt_x"/>
                                          </p:val>
                                        </p:tav>
                                        <p:tav tm="100000">
                                          <p:val>
                                            <p:strVal val="#ppt_x"/>
                                          </p:val>
                                        </p:tav>
                                      </p:tavLst>
                                    </p:anim>
                                    <p:anim calcmode="lin" valueType="num">
                                      <p:cBhvr additive="base">
                                        <p:cTn id="20" dur="500" fill="hold"/>
                                        <p:tgtEl>
                                          <p:spTgt spid="32"/>
                                        </p:tgtEl>
                                        <p:attrNameLst>
                                          <p:attrName>ppt_y</p:attrName>
                                        </p:attrNameLst>
                                      </p:cBhvr>
                                      <p:tavLst>
                                        <p:tav tm="0">
                                          <p:val>
                                            <p:strVal val="1+#ppt_h/2"/>
                                          </p:val>
                                        </p:tav>
                                        <p:tav tm="100000">
                                          <p:val>
                                            <p:strVal val="#ppt_y"/>
                                          </p:val>
                                        </p:tav>
                                      </p:tavLst>
                                    </p:anim>
                                  </p:childTnLst>
                                </p:cTn>
                              </p:par>
                            </p:childTnLst>
                          </p:cTn>
                        </p:par>
                        <p:par>
                          <p:cTn id="21" fill="hold">
                            <p:stCondLst>
                              <p:cond delay="500"/>
                            </p:stCondLst>
                            <p:childTnLst>
                              <p:par>
                                <p:cTn id="22" presetID="2" presetClass="entr" presetSubtype="4" fill="hold" nodeType="afterEffect">
                                  <p:stCondLst>
                                    <p:cond delay="0"/>
                                  </p:stCondLst>
                                  <p:childTnLst>
                                    <p:set>
                                      <p:cBhvr>
                                        <p:cTn id="23" dur="1" fill="hold">
                                          <p:stCondLst>
                                            <p:cond delay="0"/>
                                          </p:stCondLst>
                                        </p:cTn>
                                        <p:tgtEl>
                                          <p:spTgt spid="15"/>
                                        </p:tgtEl>
                                        <p:attrNameLst>
                                          <p:attrName>style.visibility</p:attrName>
                                        </p:attrNameLst>
                                      </p:cBhvr>
                                      <p:to>
                                        <p:strVal val="visible"/>
                                      </p:to>
                                    </p:set>
                                    <p:anim calcmode="lin" valueType="num">
                                      <p:cBhvr additive="base">
                                        <p:cTn id="24" dur="500" fill="hold"/>
                                        <p:tgtEl>
                                          <p:spTgt spid="15"/>
                                        </p:tgtEl>
                                        <p:attrNameLst>
                                          <p:attrName>ppt_x</p:attrName>
                                        </p:attrNameLst>
                                      </p:cBhvr>
                                      <p:tavLst>
                                        <p:tav tm="0">
                                          <p:val>
                                            <p:strVal val="#ppt_x"/>
                                          </p:val>
                                        </p:tav>
                                        <p:tav tm="100000">
                                          <p:val>
                                            <p:strVal val="#ppt_x"/>
                                          </p:val>
                                        </p:tav>
                                      </p:tavLst>
                                    </p:anim>
                                    <p:anim calcmode="lin" valueType="num">
                                      <p:cBhvr additive="base">
                                        <p:cTn id="25" dur="500" fill="hold"/>
                                        <p:tgtEl>
                                          <p:spTgt spid="15"/>
                                        </p:tgtEl>
                                        <p:attrNameLst>
                                          <p:attrName>ppt_y</p:attrName>
                                        </p:attrNameLst>
                                      </p:cBhvr>
                                      <p:tavLst>
                                        <p:tav tm="0">
                                          <p:val>
                                            <p:strVal val="1+#ppt_h/2"/>
                                          </p:val>
                                        </p:tav>
                                        <p:tav tm="100000">
                                          <p:val>
                                            <p:strVal val="#ppt_y"/>
                                          </p:val>
                                        </p:tav>
                                      </p:tavLst>
                                    </p:anim>
                                  </p:childTnLst>
                                </p:cTn>
                              </p:par>
                            </p:childTnLst>
                          </p:cTn>
                        </p:par>
                        <p:par>
                          <p:cTn id="26" fill="hold">
                            <p:stCondLst>
                              <p:cond delay="1000"/>
                            </p:stCondLst>
                            <p:childTnLst>
                              <p:par>
                                <p:cTn id="27" presetID="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 calcmode="lin" valueType="num">
                                      <p:cBhvr additive="base">
                                        <p:cTn id="29" dur="500" fill="hold"/>
                                        <p:tgtEl>
                                          <p:spTgt spid="12"/>
                                        </p:tgtEl>
                                        <p:attrNameLst>
                                          <p:attrName>ppt_x</p:attrName>
                                        </p:attrNameLst>
                                      </p:cBhvr>
                                      <p:tavLst>
                                        <p:tav tm="0">
                                          <p:val>
                                            <p:strVal val="#ppt_x"/>
                                          </p:val>
                                        </p:tav>
                                        <p:tav tm="100000">
                                          <p:val>
                                            <p:strVal val="#ppt_x"/>
                                          </p:val>
                                        </p:tav>
                                      </p:tavLst>
                                    </p:anim>
                                    <p:anim calcmode="lin" valueType="num">
                                      <p:cBhvr additive="base">
                                        <p:cTn id="30" dur="500" fill="hold"/>
                                        <p:tgtEl>
                                          <p:spTgt spid="12"/>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additive="base">
                                        <p:cTn id="33" dur="500" fill="hold"/>
                                        <p:tgtEl>
                                          <p:spTgt spid="2"/>
                                        </p:tgtEl>
                                        <p:attrNameLst>
                                          <p:attrName>ppt_x</p:attrName>
                                        </p:attrNameLst>
                                      </p:cBhvr>
                                      <p:tavLst>
                                        <p:tav tm="0">
                                          <p:val>
                                            <p:strVal val="#ppt_x"/>
                                          </p:val>
                                        </p:tav>
                                        <p:tav tm="100000">
                                          <p:val>
                                            <p:strVal val="#ppt_x"/>
                                          </p:val>
                                        </p:tav>
                                      </p:tavLst>
                                    </p:anim>
                                    <p:anim calcmode="lin" valueType="num">
                                      <p:cBhvr additive="base">
                                        <p:cTn id="34" dur="500" fill="hold"/>
                                        <p:tgtEl>
                                          <p:spTgt spid="2"/>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49"/>
                                        </p:tgtEl>
                                        <p:attrNameLst>
                                          <p:attrName>style.visibility</p:attrName>
                                        </p:attrNameLst>
                                      </p:cBhvr>
                                      <p:to>
                                        <p:strVal val="visible"/>
                                      </p:to>
                                    </p:set>
                                    <p:anim calcmode="lin" valueType="num">
                                      <p:cBhvr additive="base">
                                        <p:cTn id="37" dur="500" fill="hold"/>
                                        <p:tgtEl>
                                          <p:spTgt spid="49"/>
                                        </p:tgtEl>
                                        <p:attrNameLst>
                                          <p:attrName>ppt_x</p:attrName>
                                        </p:attrNameLst>
                                      </p:cBhvr>
                                      <p:tavLst>
                                        <p:tav tm="0">
                                          <p:val>
                                            <p:strVal val="#ppt_x"/>
                                          </p:val>
                                        </p:tav>
                                        <p:tav tm="100000">
                                          <p:val>
                                            <p:strVal val="#ppt_x"/>
                                          </p:val>
                                        </p:tav>
                                      </p:tavLst>
                                    </p:anim>
                                    <p:anim calcmode="lin" valueType="num">
                                      <p:cBhvr additive="base">
                                        <p:cTn id="38" dur="500" fill="hold"/>
                                        <p:tgtEl>
                                          <p:spTgt spid="4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0E837FC5-08FD-0946-3B8D-296F6BEB5349}"/>
              </a:ext>
            </a:extLst>
          </p:cNvPr>
          <p:cNvSpPr txBox="1"/>
          <p:nvPr/>
        </p:nvSpPr>
        <p:spPr>
          <a:xfrm>
            <a:off x="3048000" y="2969793"/>
            <a:ext cx="6096000" cy="646331"/>
          </a:xfrm>
          <a:prstGeom prst="rect">
            <a:avLst/>
          </a:prstGeom>
          <a:noFill/>
        </p:spPr>
        <p:txBody>
          <a:bodyPr wrap="square">
            <a:spAutoFit/>
          </a:bodyPr>
          <a:lstStyle/>
          <a:p>
            <a:br>
              <a:rPr lang="en-IN"/>
            </a:br>
            <a:endParaRPr lang="en-IN" dirty="0"/>
          </a:p>
        </p:txBody>
      </p:sp>
      <p:sp>
        <p:nvSpPr>
          <p:cNvPr id="8" name="TextBox 7">
            <a:extLst>
              <a:ext uri="{FF2B5EF4-FFF2-40B4-BE49-F238E27FC236}">
                <a16:creationId xmlns:a16="http://schemas.microsoft.com/office/drawing/2014/main" id="{0539CC50-97F1-0EB5-7623-BBB20AB5AA87}"/>
              </a:ext>
            </a:extLst>
          </p:cNvPr>
          <p:cNvSpPr txBox="1"/>
          <p:nvPr/>
        </p:nvSpPr>
        <p:spPr>
          <a:xfrm>
            <a:off x="3048000" y="247953"/>
            <a:ext cx="6096000" cy="369332"/>
          </a:xfrm>
          <a:prstGeom prst="rect">
            <a:avLst/>
          </a:prstGeom>
          <a:noFill/>
        </p:spPr>
        <p:txBody>
          <a:bodyPr wrap="square">
            <a:spAutoFit/>
          </a:bodyPr>
          <a:lstStyle/>
          <a:p>
            <a:pPr algn="l"/>
            <a:r>
              <a:rPr lang="en-IN" b="1" i="0">
                <a:solidFill>
                  <a:srgbClr val="161616"/>
                </a:solidFill>
                <a:effectLst/>
                <a:highlight>
                  <a:srgbClr val="FFFFFF"/>
                </a:highlight>
                <a:latin typeface="Segoe UI" panose="020B0502040204020203" pitchFamily="34" charset="0"/>
              </a:rPr>
              <a:t>2. Model-driven app components overview</a:t>
            </a:r>
            <a:endParaRPr lang="en-IN" b="1" i="0" dirty="0">
              <a:solidFill>
                <a:srgbClr val="161616"/>
              </a:solidFill>
              <a:effectLst/>
              <a:highlight>
                <a:srgbClr val="FFFFFF"/>
              </a:highlight>
              <a:latin typeface="Segoe UI" panose="020B0502040204020203" pitchFamily="34" charset="0"/>
            </a:endParaRPr>
          </a:p>
        </p:txBody>
      </p:sp>
      <p:sp>
        <p:nvSpPr>
          <p:cNvPr id="10" name="TextBox 9">
            <a:extLst>
              <a:ext uri="{FF2B5EF4-FFF2-40B4-BE49-F238E27FC236}">
                <a16:creationId xmlns:a16="http://schemas.microsoft.com/office/drawing/2014/main" id="{288AE04C-1504-1D69-8567-EC7DA8DF549F}"/>
              </a:ext>
            </a:extLst>
          </p:cNvPr>
          <p:cNvSpPr txBox="1"/>
          <p:nvPr/>
        </p:nvSpPr>
        <p:spPr>
          <a:xfrm>
            <a:off x="353961" y="721426"/>
            <a:ext cx="2930013" cy="1200329"/>
          </a:xfrm>
          <a:prstGeom prst="rect">
            <a:avLst/>
          </a:prstGeom>
          <a:noFill/>
        </p:spPr>
        <p:txBody>
          <a:bodyPr wrap="square">
            <a:spAutoFit/>
          </a:bodyPr>
          <a:lstStyle/>
          <a:p>
            <a:pPr algn="l"/>
            <a:r>
              <a:rPr lang="en-IN" b="1" i="0">
                <a:solidFill>
                  <a:srgbClr val="002060"/>
                </a:solidFill>
                <a:effectLst/>
                <a:highlight>
                  <a:srgbClr val="FFFFFF"/>
                </a:highlight>
                <a:latin typeface="Segoe UI" panose="020B0502040204020203" pitchFamily="34" charset="0"/>
              </a:rPr>
              <a:t>Data components</a:t>
            </a:r>
          </a:p>
          <a:p>
            <a:endParaRPr lang="en-IN"/>
          </a:p>
          <a:p>
            <a:br>
              <a:rPr lang="en-IN"/>
            </a:br>
            <a:endParaRPr lang="en-IN" dirty="0"/>
          </a:p>
        </p:txBody>
      </p:sp>
      <p:sp>
        <p:nvSpPr>
          <p:cNvPr id="12" name="TextBox 11">
            <a:extLst>
              <a:ext uri="{FF2B5EF4-FFF2-40B4-BE49-F238E27FC236}">
                <a16:creationId xmlns:a16="http://schemas.microsoft.com/office/drawing/2014/main" id="{A755050F-1921-4D6C-03D1-6B98A65CC503}"/>
              </a:ext>
            </a:extLst>
          </p:cNvPr>
          <p:cNvSpPr txBox="1"/>
          <p:nvPr/>
        </p:nvSpPr>
        <p:spPr>
          <a:xfrm>
            <a:off x="3283973" y="731258"/>
            <a:ext cx="2241754" cy="923330"/>
          </a:xfrm>
          <a:prstGeom prst="rect">
            <a:avLst/>
          </a:prstGeom>
          <a:noFill/>
        </p:spPr>
        <p:txBody>
          <a:bodyPr wrap="square">
            <a:spAutoFit/>
          </a:bodyPr>
          <a:lstStyle/>
          <a:p>
            <a:pPr algn="l"/>
            <a:r>
              <a:rPr lang="en-IN" b="1" i="0">
                <a:solidFill>
                  <a:srgbClr val="002060"/>
                </a:solidFill>
                <a:effectLst/>
                <a:highlight>
                  <a:srgbClr val="FFFFFF"/>
                </a:highlight>
                <a:latin typeface="Segoe UI" panose="020B0502040204020203" pitchFamily="34" charset="0"/>
              </a:rPr>
              <a:t>UI components</a:t>
            </a:r>
          </a:p>
          <a:p>
            <a:br>
              <a:rPr lang="en-IN"/>
            </a:br>
            <a:endParaRPr lang="en-IN" dirty="0"/>
          </a:p>
        </p:txBody>
      </p:sp>
      <p:sp>
        <p:nvSpPr>
          <p:cNvPr id="14" name="TextBox 13">
            <a:extLst>
              <a:ext uri="{FF2B5EF4-FFF2-40B4-BE49-F238E27FC236}">
                <a16:creationId xmlns:a16="http://schemas.microsoft.com/office/drawing/2014/main" id="{7143929A-A999-B3B3-E0FF-42089388ACCA}"/>
              </a:ext>
            </a:extLst>
          </p:cNvPr>
          <p:cNvSpPr txBox="1"/>
          <p:nvPr/>
        </p:nvSpPr>
        <p:spPr>
          <a:xfrm>
            <a:off x="6174664" y="721426"/>
            <a:ext cx="2851355" cy="923330"/>
          </a:xfrm>
          <a:prstGeom prst="rect">
            <a:avLst/>
          </a:prstGeom>
          <a:noFill/>
        </p:spPr>
        <p:txBody>
          <a:bodyPr wrap="square">
            <a:spAutoFit/>
          </a:bodyPr>
          <a:lstStyle/>
          <a:p>
            <a:pPr algn="l"/>
            <a:r>
              <a:rPr lang="en-IN" b="1" i="0">
                <a:solidFill>
                  <a:srgbClr val="002060"/>
                </a:solidFill>
                <a:effectLst/>
                <a:highlight>
                  <a:srgbClr val="FFFFFF"/>
                </a:highlight>
                <a:latin typeface="Segoe UI" panose="020B0502040204020203" pitchFamily="34" charset="0"/>
              </a:rPr>
              <a:t>Logic components</a:t>
            </a:r>
          </a:p>
          <a:p>
            <a:br>
              <a:rPr lang="en-IN"/>
            </a:br>
            <a:endParaRPr lang="en-IN" dirty="0"/>
          </a:p>
        </p:txBody>
      </p:sp>
      <p:sp>
        <p:nvSpPr>
          <p:cNvPr id="16" name="TextBox 15">
            <a:extLst>
              <a:ext uri="{FF2B5EF4-FFF2-40B4-BE49-F238E27FC236}">
                <a16:creationId xmlns:a16="http://schemas.microsoft.com/office/drawing/2014/main" id="{A1E1765A-C37E-9B65-F96F-ACEE5033D527}"/>
              </a:ext>
            </a:extLst>
          </p:cNvPr>
          <p:cNvSpPr txBox="1"/>
          <p:nvPr/>
        </p:nvSpPr>
        <p:spPr>
          <a:xfrm>
            <a:off x="9261990" y="721426"/>
            <a:ext cx="2930013" cy="923330"/>
          </a:xfrm>
          <a:prstGeom prst="rect">
            <a:avLst/>
          </a:prstGeom>
          <a:noFill/>
        </p:spPr>
        <p:txBody>
          <a:bodyPr wrap="square">
            <a:spAutoFit/>
          </a:bodyPr>
          <a:lstStyle/>
          <a:p>
            <a:pPr algn="l"/>
            <a:r>
              <a:rPr lang="en-IN" b="1" i="0">
                <a:solidFill>
                  <a:srgbClr val="002060"/>
                </a:solidFill>
                <a:effectLst/>
                <a:highlight>
                  <a:srgbClr val="FFFFFF"/>
                </a:highlight>
                <a:latin typeface="Segoe UI" panose="020B0502040204020203" pitchFamily="34" charset="0"/>
              </a:rPr>
              <a:t>Visualizations</a:t>
            </a:r>
          </a:p>
          <a:p>
            <a:br>
              <a:rPr lang="en-IN"/>
            </a:br>
            <a:endParaRPr lang="en-IN" dirty="0"/>
          </a:p>
        </p:txBody>
      </p:sp>
      <p:graphicFrame>
        <p:nvGraphicFramePr>
          <p:cNvPr id="17" name="Table 16">
            <a:extLst>
              <a:ext uri="{FF2B5EF4-FFF2-40B4-BE49-F238E27FC236}">
                <a16:creationId xmlns:a16="http://schemas.microsoft.com/office/drawing/2014/main" id="{164A7D21-CB77-DBF7-6F03-AFE00474215A}"/>
              </a:ext>
            </a:extLst>
          </p:cNvPr>
          <p:cNvGraphicFramePr>
            <a:graphicFrameLocks noGrp="1"/>
          </p:cNvGraphicFramePr>
          <p:nvPr>
            <p:extLst>
              <p:ext uri="{D42A27DB-BD31-4B8C-83A1-F6EECF244321}">
                <p14:modId xmlns:p14="http://schemas.microsoft.com/office/powerpoint/2010/main" val="1781651840"/>
              </p:ext>
            </p:extLst>
          </p:nvPr>
        </p:nvGraphicFramePr>
        <p:xfrm>
          <a:off x="9674946" y="1347020"/>
          <a:ext cx="1670208" cy="5121021"/>
        </p:xfrm>
        <a:graphic>
          <a:graphicData uri="http://schemas.openxmlformats.org/drawingml/2006/table">
            <a:tbl>
              <a:tblPr/>
              <a:tblGrid>
                <a:gridCol w="835104">
                  <a:extLst>
                    <a:ext uri="{9D8B030D-6E8A-4147-A177-3AD203B41FA5}">
                      <a16:colId xmlns:a16="http://schemas.microsoft.com/office/drawing/2014/main" val="2956105177"/>
                    </a:ext>
                  </a:extLst>
                </a:gridCol>
                <a:gridCol w="835104">
                  <a:extLst>
                    <a:ext uri="{9D8B030D-6E8A-4147-A177-3AD203B41FA5}">
                      <a16:colId xmlns:a16="http://schemas.microsoft.com/office/drawing/2014/main" val="2490029488"/>
                    </a:ext>
                  </a:extLst>
                </a:gridCol>
              </a:tblGrid>
              <a:tr h="1541813">
                <a:tc>
                  <a:txBody>
                    <a:bodyPr/>
                    <a:lstStyle/>
                    <a:p>
                      <a:pPr algn="l" fontAlgn="t"/>
                      <a:r>
                        <a:rPr lang="en-IN" sz="1600" u="none" strike="noStrike" dirty="0">
                          <a:effectLst/>
                          <a:hlinkClick r:id="rId2"/>
                        </a:rPr>
                        <a:t>Chart</a:t>
                      </a:r>
                      <a:endParaRPr lang="en-IN" sz="1600" dirty="0">
                        <a:effectLst/>
                      </a:endParaRPr>
                    </a:p>
                  </a:txBody>
                  <a:tcPr marL="46789" marR="46789" marT="23394" marB="23394">
                    <a:lnL>
                      <a:noFill/>
                    </a:lnL>
                    <a:lnR>
                      <a:noFill/>
                    </a:lnR>
                    <a:lnT>
                      <a:noFill/>
                    </a:lnT>
                    <a:lnB>
                      <a:noFill/>
                    </a:lnB>
                    <a:solidFill>
                      <a:srgbClr val="FFFFFF"/>
                    </a:solidFill>
                  </a:tcPr>
                </a:tc>
                <a:tc>
                  <a:txBody>
                    <a:bodyPr/>
                    <a:lstStyle/>
                    <a:p>
                      <a:pPr algn="l" fontAlgn="t"/>
                      <a:r>
                        <a:rPr lang="en-US" sz="900" dirty="0">
                          <a:effectLst/>
                        </a:rPr>
                        <a:t>A single graphic visualization that can be displayed within a view, on a form, or be added to a dashboard.</a:t>
                      </a:r>
                    </a:p>
                  </a:txBody>
                  <a:tcPr marL="46789" marR="46789" marT="23394" marB="23394">
                    <a:lnL>
                      <a:noFill/>
                    </a:lnL>
                    <a:lnR>
                      <a:noFill/>
                    </a:lnR>
                    <a:lnT>
                      <a:noFill/>
                    </a:lnT>
                    <a:lnB>
                      <a:noFill/>
                    </a:lnB>
                    <a:solidFill>
                      <a:srgbClr val="FFFFFF"/>
                    </a:solidFill>
                  </a:tcPr>
                </a:tc>
                <a:extLst>
                  <a:ext uri="{0D108BD9-81ED-4DB2-BD59-A6C34878D82A}">
                    <a16:rowId xmlns:a16="http://schemas.microsoft.com/office/drawing/2014/main" val="1127126630"/>
                  </a:ext>
                </a:extLst>
              </a:tr>
              <a:tr h="1541813">
                <a:tc>
                  <a:txBody>
                    <a:bodyPr/>
                    <a:lstStyle/>
                    <a:p>
                      <a:pPr algn="l" fontAlgn="t"/>
                      <a:r>
                        <a:rPr lang="en-IN" sz="1600" u="none" strike="noStrike">
                          <a:effectLst/>
                          <a:hlinkClick r:id="rId3"/>
                        </a:rPr>
                        <a:t>Dashboard</a:t>
                      </a:r>
                      <a:endParaRPr lang="en-IN" sz="1600">
                        <a:effectLst/>
                      </a:endParaRPr>
                    </a:p>
                  </a:txBody>
                  <a:tcPr marL="46789" marR="46789" marT="23394" marB="23394">
                    <a:lnL>
                      <a:noFill/>
                    </a:lnL>
                    <a:lnR>
                      <a:noFill/>
                    </a:lnR>
                    <a:lnT>
                      <a:noFill/>
                    </a:lnT>
                    <a:lnB>
                      <a:noFill/>
                    </a:lnB>
                    <a:solidFill>
                      <a:srgbClr val="FFFFFF"/>
                    </a:solidFill>
                  </a:tcPr>
                </a:tc>
                <a:tc>
                  <a:txBody>
                    <a:bodyPr/>
                    <a:lstStyle/>
                    <a:p>
                      <a:pPr algn="l" fontAlgn="t"/>
                      <a:r>
                        <a:rPr lang="en-US" sz="900">
                          <a:effectLst/>
                        </a:rPr>
                        <a:t>Functions as a palate for one or more graphic visualizations that provide an overview of actionable business data.</a:t>
                      </a:r>
                    </a:p>
                  </a:txBody>
                  <a:tcPr marL="46789" marR="46789" marT="23394" marB="23394">
                    <a:lnL>
                      <a:noFill/>
                    </a:lnL>
                    <a:lnR>
                      <a:noFill/>
                    </a:lnR>
                    <a:lnT>
                      <a:noFill/>
                    </a:lnT>
                    <a:lnB>
                      <a:noFill/>
                    </a:lnB>
                    <a:solidFill>
                      <a:srgbClr val="FFFFFF"/>
                    </a:solidFill>
                  </a:tcPr>
                </a:tc>
                <a:extLst>
                  <a:ext uri="{0D108BD9-81ED-4DB2-BD59-A6C34878D82A}">
                    <a16:rowId xmlns:a16="http://schemas.microsoft.com/office/drawing/2014/main" val="3651748032"/>
                  </a:ext>
                </a:extLst>
              </a:tr>
              <a:tr h="2037395">
                <a:tc>
                  <a:txBody>
                    <a:bodyPr/>
                    <a:lstStyle/>
                    <a:p>
                      <a:pPr algn="l" fontAlgn="t"/>
                      <a:r>
                        <a:rPr lang="en-IN" sz="1600" u="none" strike="noStrike" dirty="0">
                          <a:effectLst/>
                          <a:hlinkClick r:id="rId4"/>
                        </a:rPr>
                        <a:t>Embedded Power BI</a:t>
                      </a:r>
                      <a:endParaRPr lang="en-IN" sz="1600" dirty="0">
                        <a:effectLst/>
                      </a:endParaRPr>
                    </a:p>
                  </a:txBody>
                  <a:tcPr marL="46789" marR="46789" marT="23394" marB="23394">
                    <a:lnL>
                      <a:noFill/>
                    </a:lnL>
                    <a:lnR>
                      <a:noFill/>
                    </a:lnR>
                    <a:lnT>
                      <a:noFill/>
                    </a:lnT>
                    <a:lnB>
                      <a:noFill/>
                    </a:lnB>
                    <a:solidFill>
                      <a:srgbClr val="FFFFFF"/>
                    </a:solidFill>
                  </a:tcPr>
                </a:tc>
                <a:tc>
                  <a:txBody>
                    <a:bodyPr/>
                    <a:lstStyle/>
                    <a:p>
                      <a:pPr algn="l" fontAlgn="t"/>
                      <a:r>
                        <a:rPr lang="en-US" sz="900" dirty="0">
                          <a:effectLst/>
                        </a:rPr>
                        <a:t>Add embedded Power BI tiles and dashboards to your app. Power BI is a cloud-based service that provides business intelligence insight.</a:t>
                      </a:r>
                    </a:p>
                  </a:txBody>
                  <a:tcPr marL="46789" marR="46789" marT="23394" marB="23394">
                    <a:lnL>
                      <a:noFill/>
                    </a:lnL>
                    <a:lnR>
                      <a:noFill/>
                    </a:lnR>
                    <a:lnT>
                      <a:noFill/>
                    </a:lnT>
                    <a:lnB>
                      <a:noFill/>
                    </a:lnB>
                    <a:solidFill>
                      <a:srgbClr val="FFFFFF"/>
                    </a:solidFill>
                  </a:tcPr>
                </a:tc>
                <a:extLst>
                  <a:ext uri="{0D108BD9-81ED-4DB2-BD59-A6C34878D82A}">
                    <a16:rowId xmlns:a16="http://schemas.microsoft.com/office/drawing/2014/main" val="3932967745"/>
                  </a:ext>
                </a:extLst>
              </a:tr>
            </a:tbl>
          </a:graphicData>
        </a:graphic>
      </p:graphicFrame>
      <p:graphicFrame>
        <p:nvGraphicFramePr>
          <p:cNvPr id="18" name="Table 17">
            <a:extLst>
              <a:ext uri="{FF2B5EF4-FFF2-40B4-BE49-F238E27FC236}">
                <a16:creationId xmlns:a16="http://schemas.microsoft.com/office/drawing/2014/main" id="{368F6921-6E25-00B3-C9FD-B97AD9273FB7}"/>
              </a:ext>
            </a:extLst>
          </p:cNvPr>
          <p:cNvGraphicFramePr>
            <a:graphicFrameLocks noGrp="1"/>
          </p:cNvGraphicFramePr>
          <p:nvPr>
            <p:extLst>
              <p:ext uri="{D42A27DB-BD31-4B8C-83A1-F6EECF244321}">
                <p14:modId xmlns:p14="http://schemas.microsoft.com/office/powerpoint/2010/main" val="605114297"/>
              </p:ext>
            </p:extLst>
          </p:nvPr>
        </p:nvGraphicFramePr>
        <p:xfrm>
          <a:off x="6376224" y="1347020"/>
          <a:ext cx="2448234" cy="5263028"/>
        </p:xfrm>
        <a:graphic>
          <a:graphicData uri="http://schemas.openxmlformats.org/drawingml/2006/table">
            <a:tbl>
              <a:tblPr/>
              <a:tblGrid>
                <a:gridCol w="1224117">
                  <a:extLst>
                    <a:ext uri="{9D8B030D-6E8A-4147-A177-3AD203B41FA5}">
                      <a16:colId xmlns:a16="http://schemas.microsoft.com/office/drawing/2014/main" val="2636228681"/>
                    </a:ext>
                  </a:extLst>
                </a:gridCol>
                <a:gridCol w="1224117">
                  <a:extLst>
                    <a:ext uri="{9D8B030D-6E8A-4147-A177-3AD203B41FA5}">
                      <a16:colId xmlns:a16="http://schemas.microsoft.com/office/drawing/2014/main" val="1611256540"/>
                    </a:ext>
                  </a:extLst>
                </a:gridCol>
              </a:tblGrid>
              <a:tr h="1521950">
                <a:tc>
                  <a:txBody>
                    <a:bodyPr/>
                    <a:lstStyle/>
                    <a:p>
                      <a:pPr algn="l" fontAlgn="t"/>
                      <a:r>
                        <a:rPr lang="en-IN" sz="1800" u="none" strike="noStrike" dirty="0">
                          <a:effectLst/>
                          <a:hlinkClick r:id="rId5"/>
                        </a:rPr>
                        <a:t>Business process flow</a:t>
                      </a:r>
                      <a:endParaRPr lang="en-IN" sz="1800" dirty="0">
                        <a:effectLst/>
                      </a:endParaRPr>
                    </a:p>
                  </a:txBody>
                  <a:tcPr marL="17981" marR="17981" marT="8990" marB="8990">
                    <a:lnL>
                      <a:noFill/>
                    </a:lnL>
                    <a:lnR>
                      <a:noFill/>
                    </a:lnR>
                    <a:lnT>
                      <a:noFill/>
                    </a:lnT>
                    <a:lnB>
                      <a:noFill/>
                    </a:lnB>
                    <a:solidFill>
                      <a:srgbClr val="FFFFFF"/>
                    </a:solidFill>
                  </a:tcPr>
                </a:tc>
                <a:tc>
                  <a:txBody>
                    <a:bodyPr/>
                    <a:lstStyle/>
                    <a:p>
                      <a:pPr algn="l" fontAlgn="t"/>
                      <a:r>
                        <a:rPr lang="en-US" sz="700" dirty="0">
                          <a:effectLst/>
                        </a:rPr>
                        <a:t>An online process that walks users through a standard business process. For example, use a business process flow if you want everyone to handle customer service requests the same way, or to require staff to gain approval for an invoice before submitting an order.</a:t>
                      </a:r>
                    </a:p>
                  </a:txBody>
                  <a:tcPr marL="17981" marR="17981" marT="8990" marB="8990">
                    <a:lnL>
                      <a:noFill/>
                    </a:lnL>
                    <a:lnR>
                      <a:noFill/>
                    </a:lnR>
                    <a:lnT>
                      <a:noFill/>
                    </a:lnT>
                    <a:lnB>
                      <a:noFill/>
                    </a:lnB>
                    <a:solidFill>
                      <a:srgbClr val="FFFFFF"/>
                    </a:solidFill>
                  </a:tcPr>
                </a:tc>
                <a:extLst>
                  <a:ext uri="{0D108BD9-81ED-4DB2-BD59-A6C34878D82A}">
                    <a16:rowId xmlns:a16="http://schemas.microsoft.com/office/drawing/2014/main" val="3535985984"/>
                  </a:ext>
                </a:extLst>
              </a:tr>
              <a:tr h="906473">
                <a:tc>
                  <a:txBody>
                    <a:bodyPr/>
                    <a:lstStyle/>
                    <a:p>
                      <a:pPr algn="l" fontAlgn="t"/>
                      <a:r>
                        <a:rPr lang="en-IN" sz="1800" dirty="0">
                          <a:effectLst/>
                        </a:rPr>
                        <a:t>Workflow</a:t>
                      </a:r>
                    </a:p>
                  </a:txBody>
                  <a:tcPr marL="17981" marR="17981" marT="8990" marB="8990">
                    <a:lnL>
                      <a:noFill/>
                    </a:lnL>
                    <a:lnR>
                      <a:noFill/>
                    </a:lnR>
                    <a:lnT>
                      <a:noFill/>
                    </a:lnT>
                    <a:lnB>
                      <a:noFill/>
                    </a:lnB>
                    <a:solidFill>
                      <a:srgbClr val="FFFFFF"/>
                    </a:solidFill>
                  </a:tcPr>
                </a:tc>
                <a:tc>
                  <a:txBody>
                    <a:bodyPr/>
                    <a:lstStyle/>
                    <a:p>
                      <a:pPr algn="l" fontAlgn="t"/>
                      <a:r>
                        <a:rPr lang="en-US" sz="700">
                          <a:effectLst/>
                        </a:rPr>
                        <a:t>Workflows automate business processes without a user interface. Designers use workflows to initiate automation that doesn't require any user interaction.</a:t>
                      </a:r>
                    </a:p>
                  </a:txBody>
                  <a:tcPr marL="17981" marR="17981" marT="8990" marB="8990">
                    <a:lnL>
                      <a:noFill/>
                    </a:lnL>
                    <a:lnR>
                      <a:noFill/>
                    </a:lnR>
                    <a:lnT>
                      <a:noFill/>
                    </a:lnT>
                    <a:lnB>
                      <a:noFill/>
                    </a:lnB>
                    <a:solidFill>
                      <a:srgbClr val="FFFFFF"/>
                    </a:solidFill>
                  </a:tcPr>
                </a:tc>
                <a:extLst>
                  <a:ext uri="{0D108BD9-81ED-4DB2-BD59-A6C34878D82A}">
                    <a16:rowId xmlns:a16="http://schemas.microsoft.com/office/drawing/2014/main" val="3497203074"/>
                  </a:ext>
                </a:extLst>
              </a:tr>
              <a:tr h="653503">
                <a:tc>
                  <a:txBody>
                    <a:bodyPr/>
                    <a:lstStyle/>
                    <a:p>
                      <a:pPr algn="l" fontAlgn="t"/>
                      <a:r>
                        <a:rPr lang="en-IN" sz="1800" dirty="0">
                          <a:effectLst/>
                        </a:rPr>
                        <a:t>Actions</a:t>
                      </a:r>
                    </a:p>
                  </a:txBody>
                  <a:tcPr marL="17981" marR="17981" marT="8990" marB="8990">
                    <a:lnL>
                      <a:noFill/>
                    </a:lnL>
                    <a:lnR>
                      <a:noFill/>
                    </a:lnR>
                    <a:lnT>
                      <a:noFill/>
                    </a:lnT>
                    <a:lnB>
                      <a:noFill/>
                    </a:lnB>
                    <a:solidFill>
                      <a:srgbClr val="FFFFFF"/>
                    </a:solidFill>
                  </a:tcPr>
                </a:tc>
                <a:tc>
                  <a:txBody>
                    <a:bodyPr/>
                    <a:lstStyle/>
                    <a:p>
                      <a:pPr algn="l" fontAlgn="t"/>
                      <a:r>
                        <a:rPr lang="en-US" sz="700">
                          <a:effectLst/>
                        </a:rPr>
                        <a:t>Actions are a type of process that let you manually invoke actions, including custom actions, directly from a workflow.</a:t>
                      </a:r>
                    </a:p>
                  </a:txBody>
                  <a:tcPr marL="17981" marR="17981" marT="8990" marB="8990">
                    <a:lnL>
                      <a:noFill/>
                    </a:lnL>
                    <a:lnR>
                      <a:noFill/>
                    </a:lnR>
                    <a:lnT>
                      <a:noFill/>
                    </a:lnT>
                    <a:lnB>
                      <a:noFill/>
                    </a:lnB>
                    <a:solidFill>
                      <a:srgbClr val="FFFFFF"/>
                    </a:solidFill>
                  </a:tcPr>
                </a:tc>
                <a:extLst>
                  <a:ext uri="{0D108BD9-81ED-4DB2-BD59-A6C34878D82A}">
                    <a16:rowId xmlns:a16="http://schemas.microsoft.com/office/drawing/2014/main" val="1939650063"/>
                  </a:ext>
                </a:extLst>
              </a:tr>
              <a:tr h="1159442">
                <a:tc>
                  <a:txBody>
                    <a:bodyPr/>
                    <a:lstStyle/>
                    <a:p>
                      <a:pPr algn="l" fontAlgn="t"/>
                      <a:r>
                        <a:rPr lang="en-IN" sz="1800" u="none" strike="noStrike" dirty="0">
                          <a:effectLst/>
                          <a:hlinkClick r:id="rId6"/>
                        </a:rPr>
                        <a:t>Business rule</a:t>
                      </a:r>
                      <a:endParaRPr lang="en-IN" sz="1800" dirty="0">
                        <a:effectLst/>
                      </a:endParaRPr>
                    </a:p>
                  </a:txBody>
                  <a:tcPr marL="17981" marR="17981" marT="8990" marB="8990">
                    <a:lnL>
                      <a:noFill/>
                    </a:lnL>
                    <a:lnR>
                      <a:noFill/>
                    </a:lnR>
                    <a:lnT>
                      <a:noFill/>
                    </a:lnT>
                    <a:lnB>
                      <a:noFill/>
                    </a:lnB>
                    <a:solidFill>
                      <a:srgbClr val="FFFFFF"/>
                    </a:solidFill>
                  </a:tcPr>
                </a:tc>
                <a:tc>
                  <a:txBody>
                    <a:bodyPr/>
                    <a:lstStyle/>
                    <a:p>
                      <a:pPr algn="l" fontAlgn="t"/>
                      <a:r>
                        <a:rPr lang="en-US" sz="700">
                          <a:effectLst/>
                        </a:rPr>
                        <a:t>Used to apply rule or recommendation logic to a form, such as to set column requirements, hide columns, or validate data. App designers use a simple interface to implement and maintain fast-changing and commonly used rules.</a:t>
                      </a:r>
                    </a:p>
                  </a:txBody>
                  <a:tcPr marL="17981" marR="17981" marT="8990" marB="8990">
                    <a:lnL>
                      <a:noFill/>
                    </a:lnL>
                    <a:lnR>
                      <a:noFill/>
                    </a:lnR>
                    <a:lnT>
                      <a:noFill/>
                    </a:lnT>
                    <a:lnB>
                      <a:noFill/>
                    </a:lnB>
                    <a:solidFill>
                      <a:srgbClr val="FFFFFF"/>
                    </a:solidFill>
                  </a:tcPr>
                </a:tc>
                <a:extLst>
                  <a:ext uri="{0D108BD9-81ED-4DB2-BD59-A6C34878D82A}">
                    <a16:rowId xmlns:a16="http://schemas.microsoft.com/office/drawing/2014/main" val="1840921627"/>
                  </a:ext>
                </a:extLst>
              </a:tr>
              <a:tr h="1021660">
                <a:tc>
                  <a:txBody>
                    <a:bodyPr/>
                    <a:lstStyle/>
                    <a:p>
                      <a:pPr algn="l" fontAlgn="t"/>
                      <a:r>
                        <a:rPr lang="en-IN" sz="1800" u="none" strike="noStrike" dirty="0">
                          <a:effectLst/>
                          <a:hlinkClick r:id="rId7"/>
                        </a:rPr>
                        <a:t>Power Automate Flow</a:t>
                      </a:r>
                      <a:endParaRPr lang="en-IN" sz="1800" dirty="0">
                        <a:effectLst/>
                      </a:endParaRPr>
                    </a:p>
                  </a:txBody>
                  <a:tcPr marL="17981" marR="17981" marT="8990" marB="8990">
                    <a:lnL>
                      <a:noFill/>
                    </a:lnL>
                    <a:lnR>
                      <a:noFill/>
                    </a:lnR>
                    <a:lnT>
                      <a:noFill/>
                    </a:lnT>
                    <a:lnB>
                      <a:noFill/>
                    </a:lnB>
                    <a:solidFill>
                      <a:srgbClr val="FFFFFF"/>
                    </a:solidFill>
                  </a:tcPr>
                </a:tc>
                <a:tc>
                  <a:txBody>
                    <a:bodyPr/>
                    <a:lstStyle/>
                    <a:p>
                      <a:pPr algn="l" fontAlgn="t"/>
                      <a:r>
                        <a:rPr lang="en-US" sz="700" dirty="0">
                          <a:effectLst/>
                        </a:rPr>
                        <a:t>Power Automate is a cloud-based service that lets you create automated flows between apps and services to get notifications, synchronize files, collect data, and more.</a:t>
                      </a:r>
                    </a:p>
                  </a:txBody>
                  <a:tcPr marL="17981" marR="17981" marT="8990" marB="8990">
                    <a:lnL>
                      <a:noFill/>
                    </a:lnL>
                    <a:lnR>
                      <a:noFill/>
                    </a:lnR>
                    <a:lnT>
                      <a:noFill/>
                    </a:lnT>
                    <a:lnB>
                      <a:noFill/>
                    </a:lnB>
                    <a:solidFill>
                      <a:srgbClr val="FFFFFF"/>
                    </a:solidFill>
                  </a:tcPr>
                </a:tc>
                <a:extLst>
                  <a:ext uri="{0D108BD9-81ED-4DB2-BD59-A6C34878D82A}">
                    <a16:rowId xmlns:a16="http://schemas.microsoft.com/office/drawing/2014/main" val="2058610040"/>
                  </a:ext>
                </a:extLst>
              </a:tr>
            </a:tbl>
          </a:graphicData>
        </a:graphic>
      </p:graphicFrame>
      <p:graphicFrame>
        <p:nvGraphicFramePr>
          <p:cNvPr id="19" name="Table 18">
            <a:extLst>
              <a:ext uri="{FF2B5EF4-FFF2-40B4-BE49-F238E27FC236}">
                <a16:creationId xmlns:a16="http://schemas.microsoft.com/office/drawing/2014/main" id="{7599264B-150A-588A-08C2-DA47DB321E3F}"/>
              </a:ext>
            </a:extLst>
          </p:cNvPr>
          <p:cNvGraphicFramePr>
            <a:graphicFrameLocks noGrp="1"/>
          </p:cNvGraphicFramePr>
          <p:nvPr>
            <p:extLst>
              <p:ext uri="{D42A27DB-BD31-4B8C-83A1-F6EECF244321}">
                <p14:modId xmlns:p14="http://schemas.microsoft.com/office/powerpoint/2010/main" val="788487616"/>
              </p:ext>
            </p:extLst>
          </p:nvPr>
        </p:nvGraphicFramePr>
        <p:xfrm>
          <a:off x="3018501" y="1309210"/>
          <a:ext cx="2639964" cy="4908840"/>
        </p:xfrm>
        <a:graphic>
          <a:graphicData uri="http://schemas.openxmlformats.org/drawingml/2006/table">
            <a:tbl>
              <a:tblPr/>
              <a:tblGrid>
                <a:gridCol w="1319982">
                  <a:extLst>
                    <a:ext uri="{9D8B030D-6E8A-4147-A177-3AD203B41FA5}">
                      <a16:colId xmlns:a16="http://schemas.microsoft.com/office/drawing/2014/main" val="752924648"/>
                    </a:ext>
                  </a:extLst>
                </a:gridCol>
                <a:gridCol w="1319982">
                  <a:extLst>
                    <a:ext uri="{9D8B030D-6E8A-4147-A177-3AD203B41FA5}">
                      <a16:colId xmlns:a16="http://schemas.microsoft.com/office/drawing/2014/main" val="1127303029"/>
                    </a:ext>
                  </a:extLst>
                </a:gridCol>
              </a:tblGrid>
              <a:tr h="659339">
                <a:tc>
                  <a:txBody>
                    <a:bodyPr/>
                    <a:lstStyle/>
                    <a:p>
                      <a:pPr algn="l" fontAlgn="t"/>
                      <a:r>
                        <a:rPr lang="en-IN" sz="1800" dirty="0">
                          <a:effectLst/>
                        </a:rPr>
                        <a:t>App</a:t>
                      </a:r>
                    </a:p>
                  </a:txBody>
                  <a:tcPr marL="21648" marR="21648" marT="10824" marB="10824">
                    <a:lnL>
                      <a:noFill/>
                    </a:lnL>
                    <a:lnR>
                      <a:noFill/>
                    </a:lnR>
                    <a:lnT>
                      <a:noFill/>
                    </a:lnT>
                    <a:lnB>
                      <a:noFill/>
                    </a:lnB>
                    <a:solidFill>
                      <a:srgbClr val="FFFFFF"/>
                    </a:solidFill>
                  </a:tcPr>
                </a:tc>
                <a:tc>
                  <a:txBody>
                    <a:bodyPr/>
                    <a:lstStyle/>
                    <a:p>
                      <a:pPr algn="l" fontAlgn="t"/>
                      <a:r>
                        <a:rPr lang="en-US" sz="900" dirty="0">
                          <a:effectLst/>
                        </a:rPr>
                        <a:t>Determines the application fundamentals such as components, properties, client type, and URL for your app.</a:t>
                      </a:r>
                    </a:p>
                  </a:txBody>
                  <a:tcPr marL="21648" marR="21648" marT="10824" marB="10824">
                    <a:lnL>
                      <a:noFill/>
                    </a:lnL>
                    <a:lnR>
                      <a:noFill/>
                    </a:lnR>
                    <a:lnT>
                      <a:noFill/>
                    </a:lnT>
                    <a:lnB>
                      <a:noFill/>
                    </a:lnB>
                    <a:solidFill>
                      <a:srgbClr val="FFFFFF"/>
                    </a:solidFill>
                  </a:tcPr>
                </a:tc>
                <a:extLst>
                  <a:ext uri="{0D108BD9-81ED-4DB2-BD59-A6C34878D82A}">
                    <a16:rowId xmlns:a16="http://schemas.microsoft.com/office/drawing/2014/main" val="3013252479"/>
                  </a:ext>
                </a:extLst>
              </a:tr>
              <a:tr h="235478">
                <a:tc>
                  <a:txBody>
                    <a:bodyPr/>
                    <a:lstStyle/>
                    <a:p>
                      <a:pPr algn="l" fontAlgn="t"/>
                      <a:r>
                        <a:rPr lang="en-IN" sz="1800" u="none" strike="noStrike">
                          <a:effectLst/>
                          <a:hlinkClick r:id="rId8"/>
                        </a:rPr>
                        <a:t>Site map</a:t>
                      </a:r>
                      <a:endParaRPr lang="en-IN" sz="1800">
                        <a:effectLst/>
                      </a:endParaRPr>
                    </a:p>
                  </a:txBody>
                  <a:tcPr marL="21648" marR="21648" marT="10824" marB="10824">
                    <a:lnL>
                      <a:noFill/>
                    </a:lnL>
                    <a:lnR>
                      <a:noFill/>
                    </a:lnR>
                    <a:lnT>
                      <a:noFill/>
                    </a:lnT>
                    <a:lnB>
                      <a:noFill/>
                    </a:lnB>
                    <a:solidFill>
                      <a:srgbClr val="FFFFFF"/>
                    </a:solidFill>
                  </a:tcPr>
                </a:tc>
                <a:tc>
                  <a:txBody>
                    <a:bodyPr/>
                    <a:lstStyle/>
                    <a:p>
                      <a:pPr algn="l" fontAlgn="t"/>
                      <a:r>
                        <a:rPr lang="en-US" sz="900">
                          <a:effectLst/>
                        </a:rPr>
                        <a:t>Specifies the navigation for your app.</a:t>
                      </a:r>
                    </a:p>
                  </a:txBody>
                  <a:tcPr marL="21648" marR="21648" marT="10824" marB="10824">
                    <a:lnL>
                      <a:noFill/>
                    </a:lnL>
                    <a:lnR>
                      <a:noFill/>
                    </a:lnR>
                    <a:lnT>
                      <a:noFill/>
                    </a:lnT>
                    <a:lnB>
                      <a:noFill/>
                    </a:lnB>
                    <a:solidFill>
                      <a:srgbClr val="FFFFFF"/>
                    </a:solidFill>
                  </a:tcPr>
                </a:tc>
                <a:extLst>
                  <a:ext uri="{0D108BD9-81ED-4DB2-BD59-A6C34878D82A}">
                    <a16:rowId xmlns:a16="http://schemas.microsoft.com/office/drawing/2014/main" val="362347666"/>
                  </a:ext>
                </a:extLst>
              </a:tr>
              <a:tr h="1577703">
                <a:tc>
                  <a:txBody>
                    <a:bodyPr/>
                    <a:lstStyle/>
                    <a:p>
                      <a:pPr algn="l" fontAlgn="t"/>
                      <a:r>
                        <a:rPr lang="en-IN" sz="1800" u="none" strike="noStrike" dirty="0">
                          <a:effectLst/>
                          <a:hlinkClick r:id="rId9"/>
                        </a:rPr>
                        <a:t>Form</a:t>
                      </a:r>
                      <a:endParaRPr lang="en-IN" sz="1800" dirty="0">
                        <a:effectLst/>
                      </a:endParaRPr>
                    </a:p>
                  </a:txBody>
                  <a:tcPr marL="21648" marR="21648" marT="10824" marB="10824">
                    <a:lnL>
                      <a:noFill/>
                    </a:lnL>
                    <a:lnR>
                      <a:noFill/>
                    </a:lnR>
                    <a:lnT>
                      <a:noFill/>
                    </a:lnT>
                    <a:lnB>
                      <a:noFill/>
                    </a:lnB>
                    <a:solidFill>
                      <a:srgbClr val="FFFFFF"/>
                    </a:solidFill>
                  </a:tcPr>
                </a:tc>
                <a:tc>
                  <a:txBody>
                    <a:bodyPr/>
                    <a:lstStyle/>
                    <a:p>
                      <a:pPr algn="l" fontAlgn="t"/>
                      <a:r>
                        <a:rPr lang="en-US" sz="900" dirty="0">
                          <a:effectLst/>
                        </a:rPr>
                        <a:t>A set of data-entry columns for a given table that matches the items that your organization tracks for the table. For example, a set of data-entry columns where users input relevant information to track a customer's previous orders along with specific requested reorder dates.</a:t>
                      </a:r>
                    </a:p>
                  </a:txBody>
                  <a:tcPr marL="21648" marR="21648" marT="10824" marB="10824">
                    <a:lnL>
                      <a:noFill/>
                    </a:lnL>
                    <a:lnR>
                      <a:noFill/>
                    </a:lnR>
                    <a:lnT>
                      <a:noFill/>
                    </a:lnT>
                    <a:lnB>
                      <a:noFill/>
                    </a:lnB>
                    <a:solidFill>
                      <a:srgbClr val="FFFFFF"/>
                    </a:solidFill>
                  </a:tcPr>
                </a:tc>
                <a:extLst>
                  <a:ext uri="{0D108BD9-81ED-4DB2-BD59-A6C34878D82A}">
                    <a16:rowId xmlns:a16="http://schemas.microsoft.com/office/drawing/2014/main" val="1371171351"/>
                  </a:ext>
                </a:extLst>
              </a:tr>
              <a:tr h="1083199">
                <a:tc>
                  <a:txBody>
                    <a:bodyPr/>
                    <a:lstStyle/>
                    <a:p>
                      <a:pPr algn="l" fontAlgn="t"/>
                      <a:r>
                        <a:rPr lang="en-IN" sz="1800" u="none" strike="noStrike" dirty="0">
                          <a:effectLst/>
                          <a:hlinkClick r:id="rId10"/>
                        </a:rPr>
                        <a:t>View</a:t>
                      </a:r>
                      <a:endParaRPr lang="en-IN" sz="1800" dirty="0">
                        <a:effectLst/>
                      </a:endParaRPr>
                    </a:p>
                  </a:txBody>
                  <a:tcPr marL="21648" marR="21648" marT="10824" marB="10824">
                    <a:lnL>
                      <a:noFill/>
                    </a:lnL>
                    <a:lnR>
                      <a:noFill/>
                    </a:lnR>
                    <a:lnT>
                      <a:noFill/>
                    </a:lnT>
                    <a:lnB>
                      <a:noFill/>
                    </a:lnB>
                    <a:solidFill>
                      <a:srgbClr val="FFFFFF"/>
                    </a:solidFill>
                  </a:tcPr>
                </a:tc>
                <a:tc>
                  <a:txBody>
                    <a:bodyPr/>
                    <a:lstStyle/>
                    <a:p>
                      <a:pPr algn="l" fontAlgn="t"/>
                      <a:r>
                        <a:rPr lang="en-US" sz="900">
                          <a:effectLst/>
                        </a:rPr>
                        <a:t>Views define how a list of rows for a specific table is displayed in your application. A view defines the columns to display, width of each column, sort behavior, and the default filters.</a:t>
                      </a:r>
                    </a:p>
                  </a:txBody>
                  <a:tcPr marL="21648" marR="21648" marT="10824" marB="10824">
                    <a:lnL>
                      <a:noFill/>
                    </a:lnL>
                    <a:lnR>
                      <a:noFill/>
                    </a:lnR>
                    <a:lnT>
                      <a:noFill/>
                    </a:lnT>
                    <a:lnB>
                      <a:noFill/>
                    </a:lnB>
                    <a:solidFill>
                      <a:srgbClr val="FFFFFF"/>
                    </a:solidFill>
                  </a:tcPr>
                </a:tc>
                <a:extLst>
                  <a:ext uri="{0D108BD9-81ED-4DB2-BD59-A6C34878D82A}">
                    <a16:rowId xmlns:a16="http://schemas.microsoft.com/office/drawing/2014/main" val="2631119268"/>
                  </a:ext>
                </a:extLst>
              </a:tr>
              <a:tr h="1083199">
                <a:tc>
                  <a:txBody>
                    <a:bodyPr/>
                    <a:lstStyle/>
                    <a:p>
                      <a:pPr algn="l" fontAlgn="t"/>
                      <a:r>
                        <a:rPr lang="en-IN" sz="1800" dirty="0">
                          <a:effectLst/>
                        </a:rPr>
                        <a:t>Custom page (preview)</a:t>
                      </a:r>
                    </a:p>
                  </a:txBody>
                  <a:tcPr marL="21648" marR="21648" marT="10824" marB="10824">
                    <a:lnL>
                      <a:noFill/>
                    </a:lnL>
                    <a:lnR>
                      <a:noFill/>
                    </a:lnR>
                    <a:lnT>
                      <a:noFill/>
                    </a:lnT>
                    <a:lnB>
                      <a:noFill/>
                    </a:lnB>
                    <a:solidFill>
                      <a:srgbClr val="FFFFFF"/>
                    </a:solidFill>
                  </a:tcPr>
                </a:tc>
                <a:tc>
                  <a:txBody>
                    <a:bodyPr/>
                    <a:lstStyle/>
                    <a:p>
                      <a:pPr algn="l" fontAlgn="t"/>
                      <a:r>
                        <a:rPr lang="en-US" sz="900" dirty="0">
                          <a:effectLst/>
                        </a:rPr>
                        <a:t>A canvas based page which allows flexible layout, low-code </a:t>
                      </a:r>
                      <a:r>
                        <a:rPr lang="en-US" sz="900" dirty="0" err="1">
                          <a:effectLst/>
                        </a:rPr>
                        <a:t>Fx</a:t>
                      </a:r>
                      <a:r>
                        <a:rPr lang="en-US" sz="900" dirty="0">
                          <a:effectLst/>
                        </a:rPr>
                        <a:t> functions, and Power Apps connector data. For more information, see </a:t>
                      </a:r>
                      <a:r>
                        <a:rPr lang="en-US" sz="900" u="none" strike="noStrike" dirty="0">
                          <a:effectLst/>
                          <a:hlinkClick r:id="rId11"/>
                        </a:rPr>
                        <a:t>Model-driven app custom page overview (preview)</a:t>
                      </a:r>
                      <a:endParaRPr lang="en-US" sz="900" dirty="0">
                        <a:effectLst/>
                      </a:endParaRPr>
                    </a:p>
                  </a:txBody>
                  <a:tcPr marL="21648" marR="21648" marT="10824" marB="10824">
                    <a:lnL>
                      <a:noFill/>
                    </a:lnL>
                    <a:lnR>
                      <a:noFill/>
                    </a:lnR>
                    <a:lnT>
                      <a:noFill/>
                    </a:lnT>
                    <a:lnB>
                      <a:noFill/>
                    </a:lnB>
                    <a:solidFill>
                      <a:srgbClr val="FFFFFF"/>
                    </a:solidFill>
                  </a:tcPr>
                </a:tc>
                <a:extLst>
                  <a:ext uri="{0D108BD9-81ED-4DB2-BD59-A6C34878D82A}">
                    <a16:rowId xmlns:a16="http://schemas.microsoft.com/office/drawing/2014/main" val="429671854"/>
                  </a:ext>
                </a:extLst>
              </a:tr>
            </a:tbl>
          </a:graphicData>
        </a:graphic>
      </p:graphicFrame>
      <p:graphicFrame>
        <p:nvGraphicFramePr>
          <p:cNvPr id="20" name="Table 19">
            <a:extLst>
              <a:ext uri="{FF2B5EF4-FFF2-40B4-BE49-F238E27FC236}">
                <a16:creationId xmlns:a16="http://schemas.microsoft.com/office/drawing/2014/main" id="{881E40F9-A212-710E-5A1B-3DEF9A0D25F9}"/>
              </a:ext>
            </a:extLst>
          </p:cNvPr>
          <p:cNvGraphicFramePr>
            <a:graphicFrameLocks noGrp="1"/>
          </p:cNvGraphicFramePr>
          <p:nvPr>
            <p:extLst>
              <p:ext uri="{D42A27DB-BD31-4B8C-83A1-F6EECF244321}">
                <p14:modId xmlns:p14="http://schemas.microsoft.com/office/powerpoint/2010/main" val="4048318363"/>
              </p:ext>
            </p:extLst>
          </p:nvPr>
        </p:nvGraphicFramePr>
        <p:xfrm>
          <a:off x="255640" y="1452790"/>
          <a:ext cx="2271250" cy="4683784"/>
        </p:xfrm>
        <a:graphic>
          <a:graphicData uri="http://schemas.openxmlformats.org/drawingml/2006/table">
            <a:tbl>
              <a:tblPr/>
              <a:tblGrid>
                <a:gridCol w="1135625">
                  <a:extLst>
                    <a:ext uri="{9D8B030D-6E8A-4147-A177-3AD203B41FA5}">
                      <a16:colId xmlns:a16="http://schemas.microsoft.com/office/drawing/2014/main" val="1180644147"/>
                    </a:ext>
                  </a:extLst>
                </a:gridCol>
                <a:gridCol w="1135625">
                  <a:extLst>
                    <a:ext uri="{9D8B030D-6E8A-4147-A177-3AD203B41FA5}">
                      <a16:colId xmlns:a16="http://schemas.microsoft.com/office/drawing/2014/main" val="2725114089"/>
                    </a:ext>
                  </a:extLst>
                </a:gridCol>
              </a:tblGrid>
              <a:tr h="793186">
                <a:tc>
                  <a:txBody>
                    <a:bodyPr/>
                    <a:lstStyle/>
                    <a:p>
                      <a:pPr algn="l" fontAlgn="t"/>
                      <a:r>
                        <a:rPr lang="en-IN" sz="1600" u="none" strike="noStrike">
                          <a:effectLst/>
                          <a:hlinkClick r:id="rId12"/>
                        </a:rPr>
                        <a:t>Table</a:t>
                      </a:r>
                      <a:endParaRPr lang="en-IN" sz="1600">
                        <a:effectLst/>
                      </a:endParaRPr>
                    </a:p>
                  </a:txBody>
                  <a:tcPr marL="14750" marR="14750" marT="7375" marB="7375">
                    <a:lnL>
                      <a:noFill/>
                    </a:lnL>
                    <a:lnR>
                      <a:noFill/>
                    </a:lnR>
                    <a:lnT>
                      <a:noFill/>
                    </a:lnT>
                    <a:lnB>
                      <a:noFill/>
                    </a:lnB>
                    <a:solidFill>
                      <a:srgbClr val="FFFFFF"/>
                    </a:solidFill>
                  </a:tcPr>
                </a:tc>
                <a:tc>
                  <a:txBody>
                    <a:bodyPr/>
                    <a:lstStyle/>
                    <a:p>
                      <a:pPr algn="l" fontAlgn="t"/>
                      <a:r>
                        <a:rPr lang="en-US" sz="600">
                          <a:effectLst/>
                        </a:rPr>
                        <a:t>A container for records with properties that you track, such as a contact or account. Many standard tables are available. You can customize a non-system standard table (production table) or create a custom table from scratch.</a:t>
                      </a:r>
                    </a:p>
                  </a:txBody>
                  <a:tcPr marL="14750" marR="14750" marT="7375" marB="7375">
                    <a:lnL>
                      <a:noFill/>
                    </a:lnL>
                    <a:lnR>
                      <a:noFill/>
                    </a:lnR>
                    <a:lnT>
                      <a:noFill/>
                    </a:lnT>
                    <a:lnB>
                      <a:noFill/>
                    </a:lnB>
                    <a:solidFill>
                      <a:srgbClr val="FFFFFF"/>
                    </a:solidFill>
                  </a:tcPr>
                </a:tc>
                <a:extLst>
                  <a:ext uri="{0D108BD9-81ED-4DB2-BD59-A6C34878D82A}">
                    <a16:rowId xmlns:a16="http://schemas.microsoft.com/office/drawing/2014/main" val="3485597036"/>
                  </a:ext>
                </a:extLst>
              </a:tr>
              <a:tr h="1205288">
                <a:tc>
                  <a:txBody>
                    <a:bodyPr/>
                    <a:lstStyle/>
                    <a:p>
                      <a:pPr algn="l" fontAlgn="t"/>
                      <a:r>
                        <a:rPr lang="en-IN" sz="1600" u="none" strike="noStrike">
                          <a:effectLst/>
                          <a:hlinkClick r:id="rId13"/>
                        </a:rPr>
                        <a:t>Relationship</a:t>
                      </a:r>
                      <a:endParaRPr lang="en-IN" sz="1600">
                        <a:effectLst/>
                      </a:endParaRPr>
                    </a:p>
                  </a:txBody>
                  <a:tcPr marL="14750" marR="14750" marT="7375" marB="7375">
                    <a:lnL>
                      <a:noFill/>
                    </a:lnL>
                    <a:lnR>
                      <a:noFill/>
                    </a:lnR>
                    <a:lnT>
                      <a:noFill/>
                    </a:lnT>
                    <a:lnB>
                      <a:noFill/>
                    </a:lnB>
                    <a:solidFill>
                      <a:srgbClr val="FFFFFF"/>
                    </a:solidFill>
                  </a:tcPr>
                </a:tc>
                <a:tc>
                  <a:txBody>
                    <a:bodyPr/>
                    <a:lstStyle/>
                    <a:p>
                      <a:pPr algn="l" fontAlgn="t"/>
                      <a:r>
                        <a:rPr lang="en-US" sz="600">
                          <a:effectLst/>
                        </a:rPr>
                        <a:t>Table relationships define how tables can be related to each other. There are 1:N (one-to-many), N:1 (many-to-one), and N:N (many-to-many) types of relationships. For example, adding a lookup column to a table creates a new 1:N relationship between the two tables and lets you put that lookup column on a form.</a:t>
                      </a:r>
                    </a:p>
                  </a:txBody>
                  <a:tcPr marL="14750" marR="14750" marT="7375" marB="7375">
                    <a:lnL>
                      <a:noFill/>
                    </a:lnL>
                    <a:lnR>
                      <a:noFill/>
                    </a:lnR>
                    <a:lnT>
                      <a:noFill/>
                    </a:lnT>
                    <a:lnB>
                      <a:noFill/>
                    </a:lnB>
                    <a:solidFill>
                      <a:srgbClr val="FFFFFF"/>
                    </a:solidFill>
                  </a:tcPr>
                </a:tc>
                <a:extLst>
                  <a:ext uri="{0D108BD9-81ED-4DB2-BD59-A6C34878D82A}">
                    <a16:rowId xmlns:a16="http://schemas.microsoft.com/office/drawing/2014/main" val="1915516657"/>
                  </a:ext>
                </a:extLst>
              </a:tr>
              <a:tr h="1296866">
                <a:tc>
                  <a:txBody>
                    <a:bodyPr/>
                    <a:lstStyle/>
                    <a:p>
                      <a:pPr algn="l" fontAlgn="t"/>
                      <a:r>
                        <a:rPr lang="en-IN" sz="1600" u="none" strike="noStrike">
                          <a:effectLst/>
                          <a:hlinkClick r:id="rId14"/>
                        </a:rPr>
                        <a:t>Column</a:t>
                      </a:r>
                      <a:endParaRPr lang="en-IN" sz="1600">
                        <a:effectLst/>
                      </a:endParaRPr>
                    </a:p>
                  </a:txBody>
                  <a:tcPr marL="14750" marR="14750" marT="7375" marB="7375">
                    <a:lnL>
                      <a:noFill/>
                    </a:lnL>
                    <a:lnR>
                      <a:noFill/>
                    </a:lnR>
                    <a:lnT>
                      <a:noFill/>
                    </a:lnT>
                    <a:lnB>
                      <a:noFill/>
                    </a:lnB>
                    <a:solidFill>
                      <a:srgbClr val="FFFFFF"/>
                    </a:solidFill>
                  </a:tcPr>
                </a:tc>
                <a:tc>
                  <a:txBody>
                    <a:bodyPr/>
                    <a:lstStyle/>
                    <a:p>
                      <a:pPr algn="l" fontAlgn="t"/>
                      <a:r>
                        <a:rPr lang="en-US" sz="600">
                          <a:effectLst/>
                        </a:rPr>
                        <a:t>A property that is associated with a table. A column is defined by a data type, which determines the type of data that can be entered or selected. Examples include text, number, date and time, currency, or lookup (creates a relationship with another table). Columns typically are used with forms, views, and searches.</a:t>
                      </a:r>
                    </a:p>
                  </a:txBody>
                  <a:tcPr marL="14750" marR="14750" marT="7375" marB="7375">
                    <a:lnL>
                      <a:noFill/>
                    </a:lnL>
                    <a:lnR>
                      <a:noFill/>
                    </a:lnR>
                    <a:lnT>
                      <a:noFill/>
                    </a:lnT>
                    <a:lnB>
                      <a:noFill/>
                    </a:lnB>
                    <a:solidFill>
                      <a:srgbClr val="FFFFFF"/>
                    </a:solidFill>
                  </a:tcPr>
                </a:tc>
                <a:extLst>
                  <a:ext uri="{0D108BD9-81ED-4DB2-BD59-A6C34878D82A}">
                    <a16:rowId xmlns:a16="http://schemas.microsoft.com/office/drawing/2014/main" val="2306429561"/>
                  </a:ext>
                </a:extLst>
              </a:tr>
              <a:tr h="1388444">
                <a:tc>
                  <a:txBody>
                    <a:bodyPr/>
                    <a:lstStyle/>
                    <a:p>
                      <a:pPr algn="l" fontAlgn="t"/>
                      <a:r>
                        <a:rPr lang="en-IN" sz="1600" dirty="0">
                          <a:effectLst/>
                        </a:rPr>
                        <a:t>Choice column</a:t>
                      </a:r>
                    </a:p>
                  </a:txBody>
                  <a:tcPr marL="14750" marR="14750" marT="7375" marB="7375">
                    <a:lnL>
                      <a:noFill/>
                    </a:lnL>
                    <a:lnR>
                      <a:noFill/>
                    </a:lnR>
                    <a:lnT>
                      <a:noFill/>
                    </a:lnT>
                    <a:lnB>
                      <a:noFill/>
                    </a:lnB>
                    <a:solidFill>
                      <a:srgbClr val="FFFFFF"/>
                    </a:solidFill>
                  </a:tcPr>
                </a:tc>
                <a:tc>
                  <a:txBody>
                    <a:bodyPr/>
                    <a:lstStyle/>
                    <a:p>
                      <a:pPr algn="l" fontAlgn="t"/>
                      <a:r>
                        <a:rPr lang="en-US" sz="600" dirty="0">
                          <a:effectLst/>
                        </a:rPr>
                        <a:t>This is a special type of column, which provides the user a set of predetermined options. Each option has a number value and label. When added to a form, this column displays a control for the user to select an option. There are two kinds of choices; choices, where the user can only select one option, and multi-select choices, which allow more than one selection.</a:t>
                      </a:r>
                    </a:p>
                  </a:txBody>
                  <a:tcPr marL="14750" marR="14750" marT="7375" marB="7375">
                    <a:lnL>
                      <a:noFill/>
                    </a:lnL>
                    <a:lnR>
                      <a:noFill/>
                    </a:lnR>
                    <a:lnT>
                      <a:noFill/>
                    </a:lnT>
                    <a:lnB>
                      <a:noFill/>
                    </a:lnB>
                    <a:solidFill>
                      <a:srgbClr val="FFFFFF"/>
                    </a:solidFill>
                  </a:tcPr>
                </a:tc>
                <a:extLst>
                  <a:ext uri="{0D108BD9-81ED-4DB2-BD59-A6C34878D82A}">
                    <a16:rowId xmlns:a16="http://schemas.microsoft.com/office/drawing/2014/main" val="2655114369"/>
                  </a:ext>
                </a:extLst>
              </a:tr>
            </a:tbl>
          </a:graphicData>
        </a:graphic>
      </p:graphicFrame>
    </p:spTree>
    <p:extLst>
      <p:ext uri="{BB962C8B-B14F-4D97-AF65-F5344CB8AC3E}">
        <p14:creationId xmlns:p14="http://schemas.microsoft.com/office/powerpoint/2010/main" val="595468846"/>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247" name="Rectangle 10246">
            <a:extLst>
              <a:ext uri="{FF2B5EF4-FFF2-40B4-BE49-F238E27FC236}">
                <a16:creationId xmlns:a16="http://schemas.microsoft.com/office/drawing/2014/main" id="{3B47FC9C-2ED3-4100-A4EF-E8CDFEE106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721C795-6872-C8DB-B8CA-4EA85EA4FC6F}"/>
              </a:ext>
            </a:extLst>
          </p:cNvPr>
          <p:cNvSpPr>
            <a:spLocks noGrp="1"/>
          </p:cNvSpPr>
          <p:nvPr>
            <p:ph type="title"/>
          </p:nvPr>
        </p:nvSpPr>
        <p:spPr>
          <a:xfrm>
            <a:off x="81116" y="6105392"/>
            <a:ext cx="10515600" cy="942664"/>
          </a:xfrm>
        </p:spPr>
        <p:txBody>
          <a:bodyPr vert="horz" lIns="91440" tIns="45720" rIns="91440" bIns="45720" rtlCol="0" anchor="ctr">
            <a:normAutofit/>
          </a:bodyPr>
          <a:lstStyle/>
          <a:p>
            <a:pPr>
              <a:lnSpc>
                <a:spcPct val="90000"/>
              </a:lnSpc>
            </a:pPr>
            <a:r>
              <a:rPr lang="en-US" sz="1400" b="0" i="0">
                <a:solidFill>
                  <a:srgbClr val="161616"/>
                </a:solidFill>
                <a:effectLst/>
                <a:highlight>
                  <a:srgbClr val="FFFFFF"/>
                </a:highlight>
                <a:latin typeface="Segoe UI" panose="020B0502040204020203" pitchFamily="34" charset="0"/>
              </a:rPr>
              <a:t>In this example, the app contains three </a:t>
            </a:r>
            <a:r>
              <a:rPr lang="en-US" sz="1400" b="0" i="0" u="none" strike="noStrike">
                <a:effectLst/>
                <a:highlight>
                  <a:srgbClr val="FFFFFF"/>
                </a:highlight>
                <a:latin typeface="Segoe UI" panose="020B0502040204020203" pitchFamily="34" charset="0"/>
                <a:hlinkClick r:id="rId2"/>
              </a:rPr>
              <a:t>tables</a:t>
            </a:r>
            <a:r>
              <a:rPr lang="en-US" sz="1400" b="0" i="0">
                <a:solidFill>
                  <a:srgbClr val="161616"/>
                </a:solidFill>
                <a:effectLst/>
                <a:highlight>
                  <a:srgbClr val="FFFFFF"/>
                </a:highlight>
                <a:latin typeface="Segoe UI" panose="020B0502040204020203" pitchFamily="34" charset="0"/>
              </a:rPr>
              <a:t> (challenges, ideas, team projects), one </a:t>
            </a:r>
            <a:r>
              <a:rPr lang="en-US" sz="1400" b="0" i="0" u="none" strike="noStrike">
                <a:effectLst/>
                <a:highlight>
                  <a:srgbClr val="FFFFFF"/>
                </a:highlight>
                <a:latin typeface="Segoe UI" panose="020B0502040204020203" pitchFamily="34" charset="0"/>
                <a:hlinkClick r:id="rId3"/>
              </a:rPr>
              <a:t>dashboard</a:t>
            </a:r>
            <a:r>
              <a:rPr lang="en-US" sz="1400" b="0" i="0">
                <a:solidFill>
                  <a:srgbClr val="161616"/>
                </a:solidFill>
                <a:effectLst/>
                <a:highlight>
                  <a:srgbClr val="FFFFFF"/>
                </a:highlight>
                <a:latin typeface="Segoe UI" panose="020B0502040204020203" pitchFamily="34" charset="0"/>
              </a:rPr>
              <a:t>, and multiple </a:t>
            </a:r>
            <a:r>
              <a:rPr lang="en-US" sz="1400" b="0" i="0" u="none" strike="noStrike">
                <a:effectLst/>
                <a:highlight>
                  <a:srgbClr val="FFFFFF"/>
                </a:highlight>
                <a:latin typeface="Segoe UI" panose="020B0502040204020203" pitchFamily="34" charset="0"/>
                <a:hlinkClick r:id="rId4"/>
              </a:rPr>
              <a:t>charts</a:t>
            </a:r>
            <a:r>
              <a:rPr lang="en-US" sz="1400" b="0" i="0">
                <a:solidFill>
                  <a:srgbClr val="161616"/>
                </a:solidFill>
                <a:effectLst/>
                <a:highlight>
                  <a:srgbClr val="FFFFFF"/>
                </a:highlight>
                <a:latin typeface="Segoe UI" panose="020B0502040204020203" pitchFamily="34" charset="0"/>
              </a:rPr>
              <a:t> and </a:t>
            </a:r>
            <a:r>
              <a:rPr lang="en-US" sz="1400" b="0" i="0" u="none" strike="noStrike">
                <a:effectLst/>
                <a:highlight>
                  <a:srgbClr val="FFFFFF"/>
                </a:highlight>
                <a:latin typeface="Segoe UI" panose="020B0502040204020203" pitchFamily="34" charset="0"/>
                <a:hlinkClick r:id="rId5"/>
              </a:rPr>
              <a:t>views</a:t>
            </a:r>
            <a:r>
              <a:rPr lang="en-US" sz="1400" b="0" i="0">
                <a:solidFill>
                  <a:srgbClr val="161616"/>
                </a:solidFill>
                <a:effectLst/>
                <a:highlight>
                  <a:srgbClr val="FFFFFF"/>
                </a:highlight>
                <a:latin typeface="Segoe UI" panose="020B0502040204020203" pitchFamily="34" charset="0"/>
              </a:rPr>
              <a:t>. Users can navigate between the tables using the left pane or via the dashboard.</a:t>
            </a:r>
            <a:endParaRPr lang="en-US" sz="2400" kern="1200" dirty="0">
              <a:solidFill>
                <a:schemeClr val="tx1"/>
              </a:solidFill>
              <a:latin typeface="+mj-lt"/>
              <a:ea typeface="+mj-ea"/>
              <a:cs typeface="+mj-cs"/>
            </a:endParaRPr>
          </a:p>
        </p:txBody>
      </p:sp>
      <p:pic>
        <p:nvPicPr>
          <p:cNvPr id="10242" name="Picture 2" descr="Sample model-driven app">
            <a:extLst>
              <a:ext uri="{FF2B5EF4-FFF2-40B4-BE49-F238E27FC236}">
                <a16:creationId xmlns:a16="http://schemas.microsoft.com/office/drawing/2014/main" id="{03CE92B1-F934-B8C9-5B63-6F3C7B1DF78E}"/>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353961" y="150140"/>
            <a:ext cx="10323872" cy="60910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3265163"/>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51" name="Rectangle 1050">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BEC3CA7-5325-4103-AC5C-E76378D3626B}"/>
              </a:ext>
            </a:extLst>
          </p:cNvPr>
          <p:cNvSpPr>
            <a:spLocks noGrp="1"/>
          </p:cNvSpPr>
          <p:nvPr>
            <p:ph type="ctrTitle"/>
          </p:nvPr>
        </p:nvSpPr>
        <p:spPr>
          <a:xfrm>
            <a:off x="640080" y="325369"/>
            <a:ext cx="4368602" cy="1956841"/>
          </a:xfrm>
          <a:prstGeom prst="ellipse">
            <a:avLst/>
          </a:prstGeom>
        </p:spPr>
        <p:txBody>
          <a:bodyPr vert="horz" lIns="91440" tIns="45720" rIns="91440" bIns="45720" rtlCol="0" anchor="b">
            <a:normAutofit/>
          </a:bodyPr>
          <a:lstStyle/>
          <a:p>
            <a:pPr algn="l"/>
            <a:r>
              <a:rPr lang="en-US" sz="4600"/>
              <a:t>Low Code Evolution</a:t>
            </a:r>
          </a:p>
        </p:txBody>
      </p:sp>
      <p:sp>
        <p:nvSpPr>
          <p:cNvPr id="1053"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8C3D6592-4F7F-BDFC-0969-821D2D7A45C1}"/>
              </a:ext>
            </a:extLst>
          </p:cNvPr>
          <p:cNvSpPr txBox="1"/>
          <p:nvPr/>
        </p:nvSpPr>
        <p:spPr>
          <a:xfrm>
            <a:off x="640080" y="2872899"/>
            <a:ext cx="4243589" cy="3320668"/>
          </a:xfrm>
          <a:prstGeom prst="rect">
            <a:avLst/>
          </a:prstGeom>
        </p:spPr>
        <p:txBody>
          <a:bodyPr vert="horz" lIns="91440" tIns="45720" rIns="91440" bIns="45720" rtlCol="0">
            <a:normAutofit/>
          </a:bodyPr>
          <a:lstStyle/>
          <a:p>
            <a:pPr indent="-228600">
              <a:lnSpc>
                <a:spcPct val="90000"/>
              </a:lnSpc>
              <a:spcAft>
                <a:spcPts val="600"/>
              </a:spcAft>
              <a:buFont typeface="Arial" panose="020B0604020202020204" pitchFamily="34" charset="0"/>
              <a:buChar char="•"/>
            </a:pPr>
            <a:r>
              <a:rPr lang="en-US" sz="2200" b="0" i="0" dirty="0">
                <a:effectLst/>
              </a:rPr>
              <a:t>By 2024, Gartner predicts that a massive 65% of application development activity will be driven by no-code platforms</a:t>
            </a:r>
            <a:r>
              <a:rPr lang="en-US" sz="2200" b="0" i="0" dirty="0">
                <a:effectLst/>
                <a:highlight>
                  <a:srgbClr val="FFFFFF"/>
                </a:highlight>
              </a:rPr>
              <a:t>. Gartner predicts the global market for low-code solutions will reach a staggering $26.9 billion in 2023, a significant 19.6% increase year-over-year, and will continue to rise in 2024</a:t>
            </a:r>
            <a:endParaRPr lang="en-US" sz="2200" dirty="0"/>
          </a:p>
        </p:txBody>
      </p:sp>
      <p:pic>
        <p:nvPicPr>
          <p:cNvPr id="1026" name="Picture 2" descr="Magic Quadrant for Enterprise Low-Code Application Platforms/ Microsoft Power Platform">
            <a:extLst>
              <a:ext uri="{FF2B5EF4-FFF2-40B4-BE49-F238E27FC236}">
                <a16:creationId xmlns:a16="http://schemas.microsoft.com/office/drawing/2014/main" id="{12649841-32A1-B436-1B0D-83B3D1AB80A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920" b="1086"/>
          <a:stretch/>
        </p:blipFill>
        <p:spPr bwMode="auto">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8827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itle 2">
            <a:extLst>
              <a:ext uri="{FF2B5EF4-FFF2-40B4-BE49-F238E27FC236}">
                <a16:creationId xmlns:a16="http://schemas.microsoft.com/office/drawing/2014/main" id="{05CD6574-6E3C-4B85-93B1-3AAF4C80C04E}"/>
              </a:ext>
            </a:extLst>
          </p:cNvPr>
          <p:cNvSpPr txBox="1">
            <a:spLocks/>
          </p:cNvSpPr>
          <p:nvPr/>
        </p:nvSpPr>
        <p:spPr>
          <a:xfrm>
            <a:off x="1371599" y="294538"/>
            <a:ext cx="9895951" cy="1033669"/>
          </a:xfrm>
          <a:prstGeom prst="rect">
            <a:avLst/>
          </a:prstGeom>
        </p:spPr>
        <p:txBody>
          <a:bodyPr vert="horz" lIns="91440" tIns="45720" rIns="91440" bIns="45720" rtlCol="0" anchor="ctr">
            <a:normAutofit/>
          </a:bodyPr>
          <a:lstStyle>
            <a:lvl1pPr algn="l" defTabSz="1828434" rtl="0" eaLnBrk="1" latinLnBrk="0" hangingPunct="1">
              <a:lnSpc>
                <a:spcPct val="90000"/>
              </a:lnSpc>
              <a:spcBef>
                <a:spcPct val="0"/>
              </a:spcBef>
              <a:buNone/>
              <a:defRPr lang="en-US" sz="6000" kern="1200">
                <a:solidFill>
                  <a:schemeClr val="tx2"/>
                </a:solidFill>
                <a:latin typeface="+mj-lt"/>
                <a:ea typeface="+mj-ea"/>
                <a:cs typeface="+mj-cs"/>
              </a:defRPr>
            </a:lvl1pPr>
          </a:lstStyle>
          <a:p>
            <a:pPr defTabSz="914400">
              <a:spcAft>
                <a:spcPts val="600"/>
              </a:spcAft>
            </a:pPr>
            <a:r>
              <a:rPr lang="en-US" sz="4000" kern="1200" spc="-50">
                <a:solidFill>
                  <a:srgbClr val="FFFFFF"/>
                </a:solidFill>
                <a:latin typeface="+mj-lt"/>
                <a:ea typeface="+mj-ea"/>
                <a:cs typeface="+mj-cs"/>
              </a:rPr>
              <a:t>When to start with 2. Model-Driven Apps</a:t>
            </a:r>
          </a:p>
        </p:txBody>
      </p:sp>
      <p:sp>
        <p:nvSpPr>
          <p:cNvPr id="50" name="Text Placeholder 4">
            <a:extLst>
              <a:ext uri="{FF2B5EF4-FFF2-40B4-BE49-F238E27FC236}">
                <a16:creationId xmlns:a16="http://schemas.microsoft.com/office/drawing/2014/main" id="{801D72DB-9574-42F9-9AC7-85F5957249F9}"/>
              </a:ext>
            </a:extLst>
          </p:cNvPr>
          <p:cNvSpPr txBox="1">
            <a:spLocks/>
          </p:cNvSpPr>
          <p:nvPr/>
        </p:nvSpPr>
        <p:spPr>
          <a:xfrm>
            <a:off x="1371599" y="2318197"/>
            <a:ext cx="9724031" cy="3683358"/>
          </a:xfrm>
          <a:prstGeom prst="rect">
            <a:avLst/>
          </a:prstGeom>
        </p:spPr>
        <p:txBody>
          <a:bodyPr vert="horz" lIns="91440" tIns="45720" rIns="91440" bIns="45720" rtlCol="0" anchor="ctr">
            <a:normAutofit/>
          </a:bodyPr>
          <a:lstStyle>
            <a:lvl1pPr marL="457109" indent="-457109" algn="l" defTabSz="1828434" rtl="0" eaLnBrk="1" latinLnBrk="0" hangingPunct="1">
              <a:lnSpc>
                <a:spcPct val="90000"/>
              </a:lnSpc>
              <a:spcBef>
                <a:spcPts val="2000"/>
              </a:spcBef>
              <a:buFont typeface="Arial" panose="020B0604020202020204" pitchFamily="34" charset="0"/>
              <a:buChar char="•"/>
              <a:defRPr lang="en-US" sz="4800" kern="1200" dirty="0" smtClean="0">
                <a:solidFill>
                  <a:schemeClr val="tx2"/>
                </a:solidFill>
                <a:effectLst/>
                <a:latin typeface="+mn-lt"/>
                <a:ea typeface="+mn-ea"/>
                <a:cs typeface="+mn-cs"/>
              </a:defRPr>
            </a:lvl1pPr>
            <a:lvl2pPr marL="1371326" indent="-457109" algn="l" defTabSz="1828434" rtl="0" eaLnBrk="1" latinLnBrk="0" hangingPunct="1">
              <a:lnSpc>
                <a:spcPct val="90000"/>
              </a:lnSpc>
              <a:spcBef>
                <a:spcPts val="1000"/>
              </a:spcBef>
              <a:buFont typeface="Arial" panose="020B0604020202020204" pitchFamily="34" charset="0"/>
              <a:buChar char="•"/>
              <a:defRPr lang="en-US" sz="4000" kern="1200" dirty="0" smtClean="0">
                <a:solidFill>
                  <a:schemeClr val="tx2"/>
                </a:solidFill>
                <a:effectLst/>
                <a:latin typeface="+mn-lt"/>
                <a:ea typeface="+mn-ea"/>
                <a:cs typeface="+mn-cs"/>
              </a:defRPr>
            </a:lvl2pPr>
            <a:lvl3pPr marL="2285543" indent="-457109" algn="l" defTabSz="1828434" rtl="0" eaLnBrk="1" latinLnBrk="0" hangingPunct="1">
              <a:lnSpc>
                <a:spcPct val="90000"/>
              </a:lnSpc>
              <a:spcBef>
                <a:spcPts val="1000"/>
              </a:spcBef>
              <a:buFont typeface="Arial" panose="020B0604020202020204" pitchFamily="34" charset="0"/>
              <a:buChar char="•"/>
              <a:defRPr lang="en-US" sz="3600" kern="1200" dirty="0" smtClean="0">
                <a:solidFill>
                  <a:schemeClr val="tx2"/>
                </a:solidFill>
                <a:effectLst/>
                <a:latin typeface="+mn-lt"/>
                <a:ea typeface="+mn-ea"/>
                <a:cs typeface="+mn-cs"/>
              </a:defRPr>
            </a:lvl3pPr>
            <a:lvl4pPr marL="3199760" indent="-457109" algn="l" defTabSz="1828434" rtl="0" eaLnBrk="1" latinLnBrk="0" hangingPunct="1">
              <a:lnSpc>
                <a:spcPct val="90000"/>
              </a:lnSpc>
              <a:spcBef>
                <a:spcPts val="1000"/>
              </a:spcBef>
              <a:buFont typeface="Arial" panose="020B0604020202020204" pitchFamily="34" charset="0"/>
              <a:buChar char="•"/>
              <a:defRPr lang="en-US" sz="3200" kern="1200" dirty="0" smtClean="0">
                <a:solidFill>
                  <a:schemeClr val="tx2"/>
                </a:solidFill>
                <a:effectLst/>
                <a:latin typeface="+mn-lt"/>
                <a:ea typeface="+mn-ea"/>
                <a:cs typeface="+mn-cs"/>
              </a:defRPr>
            </a:lvl4pPr>
            <a:lvl5pPr marL="4113977" indent="-457109" algn="l" defTabSz="1828434" rtl="0" eaLnBrk="1" latinLnBrk="0" hangingPunct="1">
              <a:lnSpc>
                <a:spcPct val="90000"/>
              </a:lnSpc>
              <a:spcBef>
                <a:spcPts val="1000"/>
              </a:spcBef>
              <a:buFont typeface="Arial" panose="020B0604020202020204" pitchFamily="34" charset="0"/>
              <a:buChar char="•"/>
              <a:defRPr lang="en-US" sz="3200" kern="1200" dirty="0">
                <a:solidFill>
                  <a:schemeClr val="tx2"/>
                </a:solidFill>
                <a:effectLst/>
                <a:latin typeface="+mn-lt"/>
                <a:ea typeface="+mn-ea"/>
                <a:cs typeface="+mn-cs"/>
              </a:defRPr>
            </a:lvl5pPr>
            <a:lvl6pPr marL="5028194"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2411"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6628"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0846"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indent="-228600" defTabSz="914400" fontAlgn="base">
              <a:spcBef>
                <a:spcPts val="1200"/>
              </a:spcBef>
              <a:spcAft>
                <a:spcPct val="0"/>
              </a:spcAft>
              <a:buClr>
                <a:schemeClr val="bg1"/>
              </a:buClr>
              <a:defRPr/>
            </a:pPr>
            <a:r>
              <a:rPr lang="en-US" sz="1300">
                <a:solidFill>
                  <a:schemeClr val="tx1"/>
                </a:solidFill>
              </a:rPr>
              <a:t>No-Code</a:t>
            </a:r>
          </a:p>
          <a:p>
            <a:pPr indent="-228600" defTabSz="914400" fontAlgn="base">
              <a:spcBef>
                <a:spcPts val="1200"/>
              </a:spcBef>
              <a:spcAft>
                <a:spcPct val="0"/>
              </a:spcAft>
              <a:buClr>
                <a:schemeClr val="bg1"/>
              </a:buClr>
              <a:defRPr/>
            </a:pPr>
            <a:r>
              <a:rPr lang="en-US" sz="1300">
                <a:solidFill>
                  <a:schemeClr val="tx1"/>
                </a:solidFill>
              </a:rPr>
              <a:t>Leverages Dataverse - Same database that Dynamics 365 is built on.</a:t>
            </a:r>
          </a:p>
          <a:p>
            <a:pPr indent="-228600" defTabSz="914400" fontAlgn="base">
              <a:spcBef>
                <a:spcPts val="1200"/>
              </a:spcBef>
              <a:spcAft>
                <a:spcPct val="0"/>
              </a:spcAft>
              <a:buClr>
                <a:schemeClr val="bg1"/>
              </a:buClr>
              <a:defRPr/>
            </a:pPr>
            <a:r>
              <a:rPr lang="en-US" sz="1300">
                <a:solidFill>
                  <a:schemeClr val="tx1"/>
                </a:solidFill>
              </a:rPr>
              <a:t>Component focused approach with Relationship driven architecture.</a:t>
            </a:r>
          </a:p>
          <a:p>
            <a:pPr indent="-228600" defTabSz="914400" fontAlgn="base">
              <a:spcBef>
                <a:spcPts val="1200"/>
              </a:spcBef>
              <a:spcAft>
                <a:spcPct val="0"/>
              </a:spcAft>
              <a:buClr>
                <a:schemeClr val="bg1"/>
              </a:buClr>
              <a:defRPr/>
            </a:pPr>
            <a:r>
              <a:rPr lang="en-US" sz="1300">
                <a:solidFill>
                  <a:schemeClr val="tx1"/>
                </a:solidFill>
              </a:rPr>
              <a:t>Focus on the data model.</a:t>
            </a:r>
          </a:p>
          <a:p>
            <a:pPr indent="-228600" defTabSz="914400" fontAlgn="base">
              <a:spcBef>
                <a:spcPts val="1200"/>
              </a:spcBef>
              <a:spcAft>
                <a:spcPct val="0"/>
              </a:spcAft>
              <a:buClr>
                <a:schemeClr val="bg1"/>
              </a:buClr>
              <a:defRPr/>
            </a:pPr>
            <a:r>
              <a:rPr lang="en-US" sz="1300">
                <a:solidFill>
                  <a:schemeClr val="tx1"/>
                </a:solidFill>
              </a:rPr>
              <a:t>Responsive by design.</a:t>
            </a:r>
          </a:p>
          <a:p>
            <a:pPr indent="-228600" defTabSz="914400" fontAlgn="base">
              <a:spcBef>
                <a:spcPts val="1200"/>
              </a:spcBef>
              <a:spcAft>
                <a:spcPct val="0"/>
              </a:spcAft>
              <a:buClr>
                <a:schemeClr val="bg1"/>
              </a:buClr>
              <a:defRPr/>
            </a:pPr>
            <a:r>
              <a:rPr lang="en-US" sz="1300">
                <a:solidFill>
                  <a:schemeClr val="tx1"/>
                </a:solidFill>
              </a:rPr>
              <a:t>App adapts to changes in data model &amp; security.</a:t>
            </a:r>
          </a:p>
          <a:p>
            <a:pPr indent="-228600" defTabSz="914400" fontAlgn="base">
              <a:spcBef>
                <a:spcPts val="1200"/>
              </a:spcBef>
              <a:spcAft>
                <a:spcPct val="0"/>
              </a:spcAft>
              <a:buClr>
                <a:schemeClr val="bg1"/>
              </a:buClr>
              <a:defRPr/>
            </a:pPr>
            <a:r>
              <a:rPr lang="en-US" sz="1300">
                <a:solidFill>
                  <a:schemeClr val="tx1"/>
                </a:solidFill>
              </a:rPr>
              <a:t>Leverage Business Process flows, Business Rules, Forms , Views, Charts etc.</a:t>
            </a:r>
          </a:p>
          <a:p>
            <a:pPr indent="-228600" defTabSz="914400" fontAlgn="base">
              <a:spcBef>
                <a:spcPts val="1200"/>
              </a:spcBef>
              <a:spcAft>
                <a:spcPct val="0"/>
              </a:spcAft>
              <a:buClr>
                <a:schemeClr val="bg1"/>
              </a:buClr>
              <a:defRPr/>
            </a:pPr>
            <a:r>
              <a:rPr lang="en-US" sz="1300">
                <a:solidFill>
                  <a:schemeClr val="tx1"/>
                </a:solidFill>
              </a:rPr>
              <a:t>Common user tooling functionality (import, export, sort, filter etc.).</a:t>
            </a:r>
          </a:p>
          <a:p>
            <a:pPr indent="-228600" defTabSz="914400" fontAlgn="base">
              <a:spcBef>
                <a:spcPts val="1200"/>
              </a:spcBef>
              <a:spcAft>
                <a:spcPct val="0"/>
              </a:spcAft>
              <a:buClr>
                <a:schemeClr val="bg1"/>
              </a:buClr>
              <a:defRPr/>
            </a:pPr>
            <a:r>
              <a:rPr lang="en-US" sz="1300">
                <a:solidFill>
                  <a:schemeClr val="tx1"/>
                </a:solidFill>
              </a:rPr>
              <a:t>Native Offline Capabilities.</a:t>
            </a:r>
          </a:p>
          <a:p>
            <a:pPr indent="-228600" defTabSz="914400" fontAlgn="base">
              <a:spcBef>
                <a:spcPts val="1200"/>
              </a:spcBef>
              <a:spcAft>
                <a:spcPct val="0"/>
              </a:spcAft>
              <a:buClr>
                <a:schemeClr val="bg1"/>
              </a:buClr>
              <a:defRPr/>
            </a:pPr>
            <a:r>
              <a:rPr lang="en-US" sz="1300">
                <a:solidFill>
                  <a:schemeClr val="tx1"/>
                </a:solidFill>
              </a:rPr>
              <a:t>Delegation challenges averted.</a:t>
            </a:r>
          </a:p>
          <a:p>
            <a:pPr indent="-228600" defTabSz="914400" fontAlgn="base">
              <a:spcBef>
                <a:spcPts val="1200"/>
              </a:spcBef>
              <a:spcAft>
                <a:spcPct val="0"/>
              </a:spcAft>
              <a:buClr>
                <a:schemeClr val="bg1"/>
              </a:buClr>
              <a:defRPr/>
            </a:pPr>
            <a:r>
              <a:rPr lang="en-US" sz="1300">
                <a:solidFill>
                  <a:schemeClr val="tx1"/>
                </a:solidFill>
              </a:rPr>
              <a:t>Invested in Premium License or Dynamics 365.</a:t>
            </a:r>
          </a:p>
        </p:txBody>
      </p:sp>
    </p:spTree>
    <p:extLst>
      <p:ext uri="{BB962C8B-B14F-4D97-AF65-F5344CB8AC3E}">
        <p14:creationId xmlns:p14="http://schemas.microsoft.com/office/powerpoint/2010/main" val="2047981633"/>
      </p:ext>
    </p:extLst>
  </p:cSld>
  <p:clrMapOvr>
    <a:masterClrMapping/>
  </p:clrMapOvr>
  <mc:AlternateContent xmlns:mc="http://schemas.openxmlformats.org/markup-compatibility/2006" xmlns:p14="http://schemas.microsoft.com/office/powerpoint/2010/main">
    <mc:Choice Requires="p14">
      <p:transition spd="slow" p14:dur="1500" advClick="0">
        <p14:reveal/>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0">
                                            <p:txEl>
                                              <p:pRg st="0" end="0"/>
                                            </p:txEl>
                                          </p:spTgt>
                                        </p:tgtEl>
                                        <p:attrNameLst>
                                          <p:attrName>style.visibility</p:attrName>
                                        </p:attrNameLst>
                                      </p:cBhvr>
                                      <p:to>
                                        <p:strVal val="visible"/>
                                      </p:to>
                                    </p:set>
                                    <p:anim calcmode="lin" valueType="num">
                                      <p:cBhvr additive="base">
                                        <p:cTn id="7" dur="500" fill="hold"/>
                                        <p:tgtEl>
                                          <p:spTgt spid="5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0">
                                            <p:txEl>
                                              <p:pRg st="1" end="1"/>
                                            </p:txEl>
                                          </p:spTgt>
                                        </p:tgtEl>
                                        <p:attrNameLst>
                                          <p:attrName>style.visibility</p:attrName>
                                        </p:attrNameLst>
                                      </p:cBhvr>
                                      <p:to>
                                        <p:strVal val="visible"/>
                                      </p:to>
                                    </p:set>
                                    <p:anim calcmode="lin" valueType="num">
                                      <p:cBhvr additive="base">
                                        <p:cTn id="13" dur="500" fill="hold"/>
                                        <p:tgtEl>
                                          <p:spTgt spid="50">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0">
                                            <p:txEl>
                                              <p:pRg st="2" end="2"/>
                                            </p:txEl>
                                          </p:spTgt>
                                        </p:tgtEl>
                                        <p:attrNameLst>
                                          <p:attrName>style.visibility</p:attrName>
                                        </p:attrNameLst>
                                      </p:cBhvr>
                                      <p:to>
                                        <p:strVal val="visible"/>
                                      </p:to>
                                    </p:set>
                                    <p:anim calcmode="lin" valueType="num">
                                      <p:cBhvr additive="base">
                                        <p:cTn id="19" dur="500" fill="hold"/>
                                        <p:tgtEl>
                                          <p:spTgt spid="50">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0">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0">
                                            <p:txEl>
                                              <p:pRg st="3" end="3"/>
                                            </p:txEl>
                                          </p:spTgt>
                                        </p:tgtEl>
                                        <p:attrNameLst>
                                          <p:attrName>style.visibility</p:attrName>
                                        </p:attrNameLst>
                                      </p:cBhvr>
                                      <p:to>
                                        <p:strVal val="visible"/>
                                      </p:to>
                                    </p:set>
                                    <p:anim calcmode="lin" valueType="num">
                                      <p:cBhvr additive="base">
                                        <p:cTn id="25" dur="500" fill="hold"/>
                                        <p:tgtEl>
                                          <p:spTgt spid="50">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0">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50">
                                            <p:txEl>
                                              <p:pRg st="4" end="4"/>
                                            </p:txEl>
                                          </p:spTgt>
                                        </p:tgtEl>
                                        <p:attrNameLst>
                                          <p:attrName>style.visibility</p:attrName>
                                        </p:attrNameLst>
                                      </p:cBhvr>
                                      <p:to>
                                        <p:strVal val="visible"/>
                                      </p:to>
                                    </p:set>
                                    <p:anim calcmode="lin" valueType="num">
                                      <p:cBhvr additive="base">
                                        <p:cTn id="31" dur="500" fill="hold"/>
                                        <p:tgtEl>
                                          <p:spTgt spid="50">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0">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50">
                                            <p:txEl>
                                              <p:pRg st="5" end="5"/>
                                            </p:txEl>
                                          </p:spTgt>
                                        </p:tgtEl>
                                        <p:attrNameLst>
                                          <p:attrName>style.visibility</p:attrName>
                                        </p:attrNameLst>
                                      </p:cBhvr>
                                      <p:to>
                                        <p:strVal val="visible"/>
                                      </p:to>
                                    </p:set>
                                    <p:anim calcmode="lin" valueType="num">
                                      <p:cBhvr additive="base">
                                        <p:cTn id="37" dur="500" fill="hold"/>
                                        <p:tgtEl>
                                          <p:spTgt spid="50">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0">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50">
                                            <p:txEl>
                                              <p:pRg st="6" end="6"/>
                                            </p:txEl>
                                          </p:spTgt>
                                        </p:tgtEl>
                                        <p:attrNameLst>
                                          <p:attrName>style.visibility</p:attrName>
                                        </p:attrNameLst>
                                      </p:cBhvr>
                                      <p:to>
                                        <p:strVal val="visible"/>
                                      </p:to>
                                    </p:set>
                                    <p:anim calcmode="lin" valueType="num">
                                      <p:cBhvr additive="base">
                                        <p:cTn id="43" dur="500" fill="hold"/>
                                        <p:tgtEl>
                                          <p:spTgt spid="50">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50">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50">
                                            <p:txEl>
                                              <p:pRg st="7" end="7"/>
                                            </p:txEl>
                                          </p:spTgt>
                                        </p:tgtEl>
                                        <p:attrNameLst>
                                          <p:attrName>style.visibility</p:attrName>
                                        </p:attrNameLst>
                                      </p:cBhvr>
                                      <p:to>
                                        <p:strVal val="visible"/>
                                      </p:to>
                                    </p:set>
                                    <p:anim calcmode="lin" valueType="num">
                                      <p:cBhvr additive="base">
                                        <p:cTn id="49" dur="500" fill="hold"/>
                                        <p:tgtEl>
                                          <p:spTgt spid="50">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50">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50">
                                            <p:txEl>
                                              <p:pRg st="8" end="8"/>
                                            </p:txEl>
                                          </p:spTgt>
                                        </p:tgtEl>
                                        <p:attrNameLst>
                                          <p:attrName>style.visibility</p:attrName>
                                        </p:attrNameLst>
                                      </p:cBhvr>
                                      <p:to>
                                        <p:strVal val="visible"/>
                                      </p:to>
                                    </p:set>
                                    <p:anim calcmode="lin" valueType="num">
                                      <p:cBhvr additive="base">
                                        <p:cTn id="55" dur="500" fill="hold"/>
                                        <p:tgtEl>
                                          <p:spTgt spid="50">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50">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50">
                                            <p:txEl>
                                              <p:pRg st="9" end="9"/>
                                            </p:txEl>
                                          </p:spTgt>
                                        </p:tgtEl>
                                        <p:attrNameLst>
                                          <p:attrName>style.visibility</p:attrName>
                                        </p:attrNameLst>
                                      </p:cBhvr>
                                      <p:to>
                                        <p:strVal val="visible"/>
                                      </p:to>
                                    </p:set>
                                    <p:anim calcmode="lin" valueType="num">
                                      <p:cBhvr additive="base">
                                        <p:cTn id="61" dur="500" fill="hold"/>
                                        <p:tgtEl>
                                          <p:spTgt spid="50">
                                            <p:txEl>
                                              <p:pRg st="9" end="9"/>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50">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50">
                                            <p:txEl>
                                              <p:pRg st="10" end="10"/>
                                            </p:txEl>
                                          </p:spTgt>
                                        </p:tgtEl>
                                        <p:attrNameLst>
                                          <p:attrName>style.visibility</p:attrName>
                                        </p:attrNameLst>
                                      </p:cBhvr>
                                      <p:to>
                                        <p:strVal val="visible"/>
                                      </p:to>
                                    </p:set>
                                    <p:anim calcmode="lin" valueType="num">
                                      <p:cBhvr additive="base">
                                        <p:cTn id="67" dur="500" fill="hold"/>
                                        <p:tgtEl>
                                          <p:spTgt spid="50">
                                            <p:txEl>
                                              <p:pRg st="10" end="10"/>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50">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326" name="Rectangle 13325">
            <a:extLst>
              <a:ext uri="{FF2B5EF4-FFF2-40B4-BE49-F238E27FC236}">
                <a16:creationId xmlns:a16="http://schemas.microsoft.com/office/drawing/2014/main" id="{2151139A-886F-4B97-8815-729AD3831B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13328" name="Rectangle 13327">
            <a:extLst>
              <a:ext uri="{FF2B5EF4-FFF2-40B4-BE49-F238E27FC236}">
                <a16:creationId xmlns:a16="http://schemas.microsoft.com/office/drawing/2014/main" id="{AB5E08C4-8CDD-4623-A5B8-E998C6DEE3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492"/>
            <a:ext cx="12191998" cy="1575955"/>
          </a:xfrm>
          <a:prstGeom prst="rect">
            <a:avLst/>
          </a:prstGeom>
          <a:gradFill>
            <a:gsLst>
              <a:gs pos="0">
                <a:schemeClr val="accent1">
                  <a:lumMod val="50000"/>
                </a:scheme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30" name="Rectangle 13329">
            <a:extLst>
              <a:ext uri="{FF2B5EF4-FFF2-40B4-BE49-F238E27FC236}">
                <a16:creationId xmlns:a16="http://schemas.microsoft.com/office/drawing/2014/main" id="{15F33878-D502-4FFA-8ACE-F2AECDB2A2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35"/>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32" name="Rectangle 13331">
            <a:extLst>
              <a:ext uri="{FF2B5EF4-FFF2-40B4-BE49-F238E27FC236}">
                <a16:creationId xmlns:a16="http://schemas.microsoft.com/office/drawing/2014/main" id="{D3539FEE-81D3-4406-802E-60B20B16F4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8" y="-5307777"/>
            <a:ext cx="1576446" cy="12192001"/>
          </a:xfrm>
          <a:prstGeom prst="rect">
            <a:avLst/>
          </a:prstGeom>
          <a:gradFill>
            <a:gsLst>
              <a:gs pos="16000">
                <a:srgbClr val="000000">
                  <a:alpha val="0"/>
                </a:srgbClr>
              </a:gs>
              <a:gs pos="99000">
                <a:srgbClr val="000000">
                  <a:alpha val="87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334" name="Rectangle 13333">
            <a:extLst>
              <a:ext uri="{FF2B5EF4-FFF2-40B4-BE49-F238E27FC236}">
                <a16:creationId xmlns:a16="http://schemas.microsoft.com/office/drawing/2014/main" id="{DC701763-729E-462F-A5A8-E0DEFEB1E2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25434" y="986"/>
            <a:ext cx="4303422" cy="1575461"/>
          </a:xfrm>
          <a:prstGeom prst="rect">
            <a:avLst/>
          </a:prstGeom>
          <a:gradFill>
            <a:gsLst>
              <a:gs pos="0">
                <a:schemeClr val="accent1">
                  <a:alpha val="17000"/>
                </a:schemeClr>
              </a:gs>
              <a:gs pos="74000">
                <a:schemeClr val="accent1">
                  <a:lumMod val="50000"/>
                  <a:alpha val="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5B68021-4087-92A9-1DDF-EE8B579E1C00}"/>
              </a:ext>
            </a:extLst>
          </p:cNvPr>
          <p:cNvSpPr>
            <a:spLocks noGrp="1"/>
          </p:cNvSpPr>
          <p:nvPr>
            <p:ph type="title"/>
          </p:nvPr>
        </p:nvSpPr>
        <p:spPr>
          <a:xfrm>
            <a:off x="699714" y="353160"/>
            <a:ext cx="7091300" cy="898581"/>
          </a:xfrm>
        </p:spPr>
        <p:txBody>
          <a:bodyPr vert="horz" lIns="91440" tIns="45720" rIns="91440" bIns="45720" rtlCol="0" anchor="ctr">
            <a:normAutofit/>
          </a:bodyPr>
          <a:lstStyle/>
          <a:p>
            <a:pPr>
              <a:lnSpc>
                <a:spcPct val="90000"/>
              </a:lnSpc>
            </a:pPr>
            <a:r>
              <a:rPr lang="en-US" sz="2800">
                <a:solidFill>
                  <a:srgbClr val="FFFFFF"/>
                </a:solidFill>
              </a:rPr>
              <a:t>3. Power Pages (Power Portal) – now independent</a:t>
            </a:r>
          </a:p>
        </p:txBody>
      </p:sp>
      <p:pic>
        <p:nvPicPr>
          <p:cNvPr id="13316" name="Picture 4" descr="A website built using Power Pages.">
            <a:extLst>
              <a:ext uri="{FF2B5EF4-FFF2-40B4-BE49-F238E27FC236}">
                <a16:creationId xmlns:a16="http://schemas.microsoft.com/office/drawing/2014/main" id="{8DC642BC-F63C-6E3A-8B7C-8E275E8A17FD}"/>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15748" y="2653746"/>
            <a:ext cx="5131088" cy="3052997"/>
          </a:xfrm>
          <a:prstGeom prst="rect">
            <a:avLst/>
          </a:prstGeom>
          <a:noFill/>
          <a:extLst>
            <a:ext uri="{909E8E84-426E-40DD-AFC4-6F175D3DCCD1}">
              <a14:hiddenFill xmlns:a14="http://schemas.microsoft.com/office/drawing/2010/main">
                <a:solidFill>
                  <a:srgbClr val="FFFFFF"/>
                </a:solidFill>
              </a14:hiddenFill>
            </a:ext>
          </a:extLst>
        </p:spPr>
      </p:pic>
      <p:pic>
        <p:nvPicPr>
          <p:cNvPr id="13314" name="Picture 2" descr="Various components of Microsoft Power Platform.">
            <a:extLst>
              <a:ext uri="{FF2B5EF4-FFF2-40B4-BE49-F238E27FC236}">
                <a16:creationId xmlns:a16="http://schemas.microsoft.com/office/drawing/2014/main" id="{AC652627-A9BF-8A45-02EB-29A840B5D9E7}"/>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345165" y="2217815"/>
            <a:ext cx="4132125" cy="39978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7906474"/>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05D9E3-ADFB-34D2-A70D-E296B9FFDA65}"/>
              </a:ext>
            </a:extLst>
          </p:cNvPr>
          <p:cNvSpPr>
            <a:spLocks noGrp="1"/>
          </p:cNvSpPr>
          <p:nvPr>
            <p:ph type="title"/>
          </p:nvPr>
        </p:nvSpPr>
        <p:spPr>
          <a:xfrm>
            <a:off x="455996" y="620492"/>
            <a:ext cx="11306469" cy="492314"/>
          </a:xfrm>
        </p:spPr>
        <p:txBody>
          <a:bodyPr/>
          <a:lstStyle/>
          <a:p>
            <a:r>
              <a:rPr lang="en-IN" dirty="0"/>
              <a:t>3. Power page  . Option customize in Design studio</a:t>
            </a:r>
          </a:p>
        </p:txBody>
      </p:sp>
      <p:pic>
        <p:nvPicPr>
          <p:cNvPr id="15362" name="Picture 2" descr="Design studio.">
            <a:extLst>
              <a:ext uri="{FF2B5EF4-FFF2-40B4-BE49-F238E27FC236}">
                <a16:creationId xmlns:a16="http://schemas.microsoft.com/office/drawing/2014/main" id="{B9AF71EA-99D7-1F80-D88B-FBDFF6DA84A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46730" y="1801455"/>
            <a:ext cx="9525000" cy="4552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7258632"/>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4F033C-15BE-CF4E-70AF-36E5644394E7}"/>
              </a:ext>
            </a:extLst>
          </p:cNvPr>
          <p:cNvSpPr>
            <a:spLocks noGrp="1"/>
          </p:cNvSpPr>
          <p:nvPr>
            <p:ph type="title"/>
          </p:nvPr>
        </p:nvSpPr>
        <p:spPr/>
        <p:txBody>
          <a:bodyPr/>
          <a:lstStyle/>
          <a:p>
            <a:r>
              <a:rPr lang="en-IN" b="0" i="0" dirty="0">
                <a:solidFill>
                  <a:srgbClr val="161616"/>
                </a:solidFill>
                <a:effectLst/>
                <a:highlight>
                  <a:srgbClr val="FFFFFF"/>
                </a:highlight>
                <a:latin typeface="Segoe UI" panose="020B0502040204020203" pitchFamily="34" charset="0"/>
              </a:rPr>
              <a:t>3. Power Pages  customization : Makers  with VS Code</a:t>
            </a:r>
            <a:endParaRPr lang="en-IN" dirty="0"/>
          </a:p>
        </p:txBody>
      </p:sp>
      <p:pic>
        <p:nvPicPr>
          <p:cNvPr id="16386" name="Picture 2" descr="Visual Studio Code.">
            <a:extLst>
              <a:ext uri="{FF2B5EF4-FFF2-40B4-BE49-F238E27FC236}">
                <a16:creationId xmlns:a16="http://schemas.microsoft.com/office/drawing/2014/main" id="{C3364DDF-D837-8F40-9388-571DB2801B8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98971" y="1231490"/>
            <a:ext cx="9525000" cy="518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8442654"/>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3F29798-D584-4792-9B62-3F5F5C36D6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086E467-1A6F-412B-3F76-06E71E0DDFEF}"/>
              </a:ext>
            </a:extLst>
          </p:cNvPr>
          <p:cNvSpPr>
            <a:spLocks noGrp="1"/>
          </p:cNvSpPr>
          <p:nvPr>
            <p:ph type="title"/>
          </p:nvPr>
        </p:nvSpPr>
        <p:spPr>
          <a:xfrm>
            <a:off x="838200" y="184805"/>
            <a:ext cx="10515600" cy="1505883"/>
          </a:xfrm>
        </p:spPr>
        <p:txBody>
          <a:bodyPr vert="horz" lIns="91440" tIns="45720" rIns="91440" bIns="45720" rtlCol="0" anchor="ctr">
            <a:normAutofit/>
          </a:bodyPr>
          <a:lstStyle/>
          <a:p>
            <a:pPr>
              <a:lnSpc>
                <a:spcPct val="90000"/>
              </a:lnSpc>
            </a:pPr>
            <a:r>
              <a:rPr lang="en-US" sz="5200" kern="1200">
                <a:solidFill>
                  <a:schemeClr val="tx1"/>
                </a:solidFill>
                <a:latin typeface="+mj-lt"/>
                <a:ea typeface="+mj-ea"/>
                <a:cs typeface="+mj-cs"/>
              </a:rPr>
              <a:t>Thank You</a:t>
            </a:r>
          </a:p>
        </p:txBody>
      </p:sp>
      <p:pic>
        <p:nvPicPr>
          <p:cNvPr id="6" name="Graphic 5" descr="Smiling Face with No Fill">
            <a:extLst>
              <a:ext uri="{FF2B5EF4-FFF2-40B4-BE49-F238E27FC236}">
                <a16:creationId xmlns:a16="http://schemas.microsoft.com/office/drawing/2014/main" id="{6C21D8C5-2DC6-7E32-7955-2072605B596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869322" y="1845426"/>
            <a:ext cx="4450303" cy="4450303"/>
          </a:xfrm>
          <a:prstGeom prst="rect">
            <a:avLst/>
          </a:prstGeom>
        </p:spPr>
      </p:pic>
    </p:spTree>
    <p:extLst>
      <p:ext uri="{BB962C8B-B14F-4D97-AF65-F5344CB8AC3E}">
        <p14:creationId xmlns:p14="http://schemas.microsoft.com/office/powerpoint/2010/main" val="67500267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par>
                                <p:cTn id="8" presetID="10" presetClass="entr" presetSubtype="0" fill="hold" nodeType="withEffect">
                                  <p:stCondLst>
                                    <p:cond delay="500"/>
                                  </p:stCondLst>
                                  <p:iterate>
                                    <p:tmPct val="10000"/>
                                  </p:iterate>
                                  <p:childTnLst>
                                    <p:set>
                                      <p:cBhvr>
                                        <p:cTn id="9" dur="1" fill="hold">
                                          <p:stCondLst>
                                            <p:cond delay="0"/>
                                          </p:stCondLst>
                                        </p:cTn>
                                        <p:tgtEl>
                                          <p:spTgt spid="6"/>
                                        </p:tgtEl>
                                        <p:attrNameLst>
                                          <p:attrName>style.visibility</p:attrName>
                                        </p:attrNameLst>
                                      </p:cBhvr>
                                      <p:to>
                                        <p:strVal val="visible"/>
                                      </p:to>
                                    </p:set>
                                    <p:animEffect transition="in" filter="fade">
                                      <p:cBhvr>
                                        <p:cTn id="10" dur="7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59B82FB-EA16-4265-86A1-15E009FB8944}"/>
              </a:ext>
            </a:extLst>
          </p:cNvPr>
          <p:cNvSpPr>
            <a:spLocks noGrp="1"/>
          </p:cNvSpPr>
          <p:nvPr>
            <p:ph type="title"/>
          </p:nvPr>
        </p:nvSpPr>
        <p:spPr>
          <a:xfrm>
            <a:off x="486442" y="1961"/>
            <a:ext cx="9629469" cy="932730"/>
          </a:xfrm>
        </p:spPr>
        <p:txBody>
          <a:bodyPr/>
          <a:lstStyle/>
          <a:p>
            <a:r>
              <a:rPr lang="en-US" sz="3600" b="1" dirty="0">
                <a:solidFill>
                  <a:srgbClr val="7030A0"/>
                </a:solidFill>
                <a:latin typeface="+mn-lt"/>
                <a:ea typeface="+mn-ea"/>
                <a:cs typeface="+mn-cs"/>
              </a:rPr>
              <a:t>The evolution of how people buy applications</a:t>
            </a:r>
          </a:p>
        </p:txBody>
      </p:sp>
      <p:sp>
        <p:nvSpPr>
          <p:cNvPr id="30" name="TextBox 29">
            <a:extLst>
              <a:ext uri="{FF2B5EF4-FFF2-40B4-BE49-F238E27FC236}">
                <a16:creationId xmlns:a16="http://schemas.microsoft.com/office/drawing/2014/main" id="{F623FD30-8BDC-44EA-B816-DFDD4EC5E2D2}"/>
              </a:ext>
            </a:extLst>
          </p:cNvPr>
          <p:cNvSpPr txBox="1"/>
          <p:nvPr/>
        </p:nvSpPr>
        <p:spPr>
          <a:xfrm>
            <a:off x="1216229" y="1307053"/>
            <a:ext cx="2048125"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Custom Software</a:t>
            </a:r>
          </a:p>
        </p:txBody>
      </p:sp>
      <p:pic>
        <p:nvPicPr>
          <p:cNvPr id="5" name="Rectangle 4105">
            <a:extLst>
              <a:ext uri="{FF2B5EF4-FFF2-40B4-BE49-F238E27FC236}">
                <a16:creationId xmlns:a16="http://schemas.microsoft.com/office/drawing/2014/main" id="{645A297C-4FC8-41BE-A59B-8CABF03C8E6C}"/>
              </a:ext>
            </a:extLst>
          </p:cNvPr>
          <p:cNvPicPr>
            <a:picLocks noChangeAspect="1" noChangeArrowheads="1"/>
          </p:cNvPicPr>
          <p:nvPr/>
        </p:nvPicPr>
        <p:blipFill>
          <a:blip r:embed="rId4" cstate="print"/>
          <a:srcRect/>
          <a:stretch>
            <a:fillRect/>
          </a:stretch>
        </p:blipFill>
        <p:spPr bwMode="auto">
          <a:xfrm>
            <a:off x="3428079" y="1639805"/>
            <a:ext cx="5582716" cy="1346845"/>
          </a:xfrm>
          <a:prstGeom prst="rect">
            <a:avLst/>
          </a:prstGeom>
          <a:noFill/>
          <a:ln w="9525">
            <a:noFill/>
            <a:miter lim="800000"/>
            <a:headEnd/>
            <a:tailEnd/>
          </a:ln>
        </p:spPr>
      </p:pic>
      <p:sp>
        <p:nvSpPr>
          <p:cNvPr id="32" name="TextBox 31">
            <a:extLst>
              <a:ext uri="{FF2B5EF4-FFF2-40B4-BE49-F238E27FC236}">
                <a16:creationId xmlns:a16="http://schemas.microsoft.com/office/drawing/2014/main" id="{CA765475-9D1A-4AC7-93C3-E415DBF085CA}"/>
              </a:ext>
            </a:extLst>
          </p:cNvPr>
          <p:cNvSpPr txBox="1"/>
          <p:nvPr/>
        </p:nvSpPr>
        <p:spPr>
          <a:xfrm>
            <a:off x="8484901" y="1307053"/>
            <a:ext cx="2763257"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Low-code Development</a:t>
            </a:r>
          </a:p>
        </p:txBody>
      </p:sp>
      <p:grpSp>
        <p:nvGrpSpPr>
          <p:cNvPr id="94" name="Group 93">
            <a:extLst>
              <a:ext uri="{FF2B5EF4-FFF2-40B4-BE49-F238E27FC236}">
                <a16:creationId xmlns:a16="http://schemas.microsoft.com/office/drawing/2014/main" id="{78148C87-0036-4950-88B9-F75A37DB8BE1}"/>
              </a:ext>
            </a:extLst>
          </p:cNvPr>
          <p:cNvGrpSpPr/>
          <p:nvPr/>
        </p:nvGrpSpPr>
        <p:grpSpPr>
          <a:xfrm>
            <a:off x="8288351" y="2052101"/>
            <a:ext cx="3759917" cy="4089319"/>
            <a:chOff x="8288351" y="2052101"/>
            <a:chExt cx="3759917" cy="4089319"/>
          </a:xfrm>
        </p:grpSpPr>
        <p:sp>
          <p:nvSpPr>
            <p:cNvPr id="28" name="TextBox 27">
              <a:extLst>
                <a:ext uri="{FF2B5EF4-FFF2-40B4-BE49-F238E27FC236}">
                  <a16:creationId xmlns:a16="http://schemas.microsoft.com/office/drawing/2014/main" id="{ECDEF9FA-0CB4-4CEB-95FA-5C4D309CBFC3}"/>
                </a:ext>
              </a:extLst>
            </p:cNvPr>
            <p:cNvSpPr txBox="1"/>
            <p:nvPr/>
          </p:nvSpPr>
          <p:spPr>
            <a:xfrm>
              <a:off x="8763922" y="2052101"/>
              <a:ext cx="2721691"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5B9BD5">
                      <a:lumMod val="50000"/>
                    </a:srgbClr>
                  </a:solidFill>
                  <a:effectLst/>
                  <a:uLnTx/>
                  <a:uFillTx/>
                  <a:latin typeface="Segoe UI" panose="020B0502040204020203" pitchFamily="34" charset="0"/>
                  <a:ea typeface="+mn-ea"/>
                  <a:cs typeface="Segoe UI" panose="020B0502040204020203" pitchFamily="34" charset="0"/>
                </a:rPr>
                <a:t>How agile and extensible is your platform?</a:t>
              </a:r>
            </a:p>
          </p:txBody>
        </p:sp>
        <p:pic>
          <p:nvPicPr>
            <p:cNvPr id="48" name="Picture 47">
              <a:extLst>
                <a:ext uri="{FF2B5EF4-FFF2-40B4-BE49-F238E27FC236}">
                  <a16:creationId xmlns:a16="http://schemas.microsoft.com/office/drawing/2014/main" id="{AA3202B2-1933-444A-94C0-64AE13F2D103}"/>
                </a:ext>
              </a:extLst>
            </p:cNvPr>
            <p:cNvPicPr>
              <a:picLocks noChangeAspect="1"/>
            </p:cNvPicPr>
            <p:nvPr/>
          </p:nvPicPr>
          <p:blipFill>
            <a:blip r:embed="rId5"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8288351" y="3768707"/>
              <a:ext cx="3759917" cy="2372713"/>
            </a:xfrm>
            <a:prstGeom prst="rect">
              <a:avLst/>
            </a:prstGeom>
          </p:spPr>
        </p:pic>
      </p:grpSp>
      <p:sp>
        <p:nvSpPr>
          <p:cNvPr id="31" name="TextBox 30">
            <a:extLst>
              <a:ext uri="{FF2B5EF4-FFF2-40B4-BE49-F238E27FC236}">
                <a16:creationId xmlns:a16="http://schemas.microsoft.com/office/drawing/2014/main" id="{7D8146EA-3E8B-4508-902E-BB854867C8D4}"/>
              </a:ext>
            </a:extLst>
          </p:cNvPr>
          <p:cNvSpPr txBox="1"/>
          <p:nvPr/>
        </p:nvSpPr>
        <p:spPr>
          <a:xfrm>
            <a:off x="5244504" y="1307053"/>
            <a:ext cx="2254848"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Packaged Software</a:t>
            </a:r>
          </a:p>
        </p:txBody>
      </p:sp>
      <p:pic>
        <p:nvPicPr>
          <p:cNvPr id="3" name="Rectangle 4105">
            <a:extLst>
              <a:ext uri="{FF2B5EF4-FFF2-40B4-BE49-F238E27FC236}">
                <a16:creationId xmlns:a16="http://schemas.microsoft.com/office/drawing/2014/main" id="{B5868860-71FF-4693-9C54-67940E0868C6}"/>
              </a:ext>
            </a:extLst>
          </p:cNvPr>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l="7001"/>
          <a:stretch/>
        </p:blipFill>
        <p:spPr bwMode="auto">
          <a:xfrm>
            <a:off x="206912" y="1661853"/>
            <a:ext cx="5191908" cy="1346845"/>
          </a:xfrm>
          <a:prstGeom prst="rect">
            <a:avLst/>
          </a:prstGeom>
          <a:noFill/>
          <a:ln w="9525">
            <a:noFill/>
            <a:miter lim="800000"/>
            <a:headEnd/>
            <a:tailEnd/>
          </a:ln>
        </p:spPr>
      </p:pic>
      <p:sp>
        <p:nvSpPr>
          <p:cNvPr id="26" name="TextBox 25">
            <a:extLst>
              <a:ext uri="{FF2B5EF4-FFF2-40B4-BE49-F238E27FC236}">
                <a16:creationId xmlns:a16="http://schemas.microsoft.com/office/drawing/2014/main" id="{FE17FC19-EB11-4F94-A6D4-F7B840CF5464}"/>
              </a:ext>
            </a:extLst>
          </p:cNvPr>
          <p:cNvSpPr txBox="1"/>
          <p:nvPr/>
        </p:nvSpPr>
        <p:spPr>
          <a:xfrm>
            <a:off x="5430381" y="2051617"/>
            <a:ext cx="1883095"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5B9BD5">
                    <a:lumMod val="50000"/>
                  </a:srgbClr>
                </a:solidFill>
                <a:effectLst/>
                <a:uLnTx/>
                <a:uFillTx/>
                <a:latin typeface="Segoe UI" panose="020B0502040204020203" pitchFamily="34" charset="0"/>
                <a:ea typeface="+mn-ea"/>
                <a:cs typeface="Segoe UI" panose="020B0502040204020203" pitchFamily="34" charset="0"/>
              </a:rPr>
              <a:t>How feature rich is your software?</a:t>
            </a:r>
          </a:p>
        </p:txBody>
      </p:sp>
      <p:pic>
        <p:nvPicPr>
          <p:cNvPr id="15" name="Picture Placeholder 5" descr="Microsoft Edge">
            <a:extLst>
              <a:ext uri="{FF2B5EF4-FFF2-40B4-BE49-F238E27FC236}">
                <a16:creationId xmlns:a16="http://schemas.microsoft.com/office/drawing/2014/main" id="{D77CD848-8A26-4879-B834-A5CCC52032D2}"/>
              </a:ext>
            </a:extLst>
          </p:cNvPr>
          <p:cNvPicPr>
            <a:picLocks noChangeAspect="1"/>
          </p:cNvPicPr>
          <p:nvPr/>
        </p:nvPicPr>
        <p:blipFill>
          <a:blip r:embed="rId6" cstate="email">
            <a:clrChange>
              <a:clrFrom>
                <a:srgbClr val="FFFFFF"/>
              </a:clrFrom>
              <a:clrTo>
                <a:srgbClr val="FFFFFF">
                  <a:alpha val="0"/>
                </a:srgbClr>
              </a:clrTo>
            </a:clrChange>
            <a:grayscl/>
            <a:extLst>
              <a:ext uri="{28A0092B-C50C-407E-A947-70E740481C1C}">
                <a14:useLocalDpi xmlns:a14="http://schemas.microsoft.com/office/drawing/2010/main"/>
              </a:ext>
            </a:extLst>
          </a:blip>
          <a:srcRect/>
          <a:stretch>
            <a:fillRect/>
          </a:stretch>
        </p:blipFill>
        <p:spPr>
          <a:xfrm>
            <a:off x="486442" y="3374027"/>
            <a:ext cx="3507698" cy="2981316"/>
          </a:xfrm>
          <a:prstGeom prst="rect">
            <a:avLst/>
          </a:prstGeom>
        </p:spPr>
      </p:pic>
      <p:sp>
        <p:nvSpPr>
          <p:cNvPr id="25" name="TextBox 24">
            <a:extLst>
              <a:ext uri="{FF2B5EF4-FFF2-40B4-BE49-F238E27FC236}">
                <a16:creationId xmlns:a16="http://schemas.microsoft.com/office/drawing/2014/main" id="{9E135CD6-AD48-49AE-B84A-3458BF89A9C3}"/>
              </a:ext>
            </a:extLst>
          </p:cNvPr>
          <p:cNvSpPr txBox="1"/>
          <p:nvPr/>
        </p:nvSpPr>
        <p:spPr>
          <a:xfrm>
            <a:off x="1040223" y="2051617"/>
            <a:ext cx="2400137"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5B9BD5">
                    <a:lumMod val="50000"/>
                  </a:srgbClr>
                </a:solidFill>
                <a:effectLst/>
                <a:uLnTx/>
                <a:uFillTx/>
                <a:latin typeface="Segoe UI" panose="020B0502040204020203" pitchFamily="34" charset="0"/>
                <a:ea typeface="+mn-ea"/>
                <a:cs typeface="Segoe UI" panose="020B0502040204020203" pitchFamily="34" charset="0"/>
              </a:rPr>
              <a:t>What development language do you use?</a:t>
            </a:r>
          </a:p>
        </p:txBody>
      </p:sp>
      <p:pic>
        <p:nvPicPr>
          <p:cNvPr id="6" name="Picture 5">
            <a:extLst>
              <a:ext uri="{FF2B5EF4-FFF2-40B4-BE49-F238E27FC236}">
                <a16:creationId xmlns:a16="http://schemas.microsoft.com/office/drawing/2014/main" id="{A4613B57-CE74-F315-F878-1477D70A7730}"/>
              </a:ext>
            </a:extLst>
          </p:cNvPr>
          <p:cNvPicPr>
            <a:picLocks noChangeAspect="1"/>
          </p:cNvPicPr>
          <p:nvPr/>
        </p:nvPicPr>
        <p:blipFill>
          <a:blip r:embed="rId7"/>
          <a:stretch>
            <a:fillRect/>
          </a:stretch>
        </p:blipFill>
        <p:spPr>
          <a:xfrm>
            <a:off x="4418459" y="3162742"/>
            <a:ext cx="3601956" cy="3403885"/>
          </a:xfrm>
          <a:prstGeom prst="rect">
            <a:avLst/>
          </a:prstGeom>
        </p:spPr>
      </p:pic>
    </p:spTree>
    <p:custDataLst>
      <p:tags r:id="rId1"/>
    </p:custDataLst>
    <p:extLst>
      <p:ext uri="{BB962C8B-B14F-4D97-AF65-F5344CB8AC3E}">
        <p14:creationId xmlns:p14="http://schemas.microsoft.com/office/powerpoint/2010/main" val="3117785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9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2" grpId="0"/>
      <p:bldP spid="31" grpId="0"/>
      <p:bldP spid="26" grpId="0"/>
      <p:bldP spid="25"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80"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5DE8984-2E17-024D-5C05-363351EFB6AA}"/>
              </a:ext>
            </a:extLst>
          </p:cNvPr>
          <p:cNvSpPr>
            <a:spLocks noGrp="1"/>
          </p:cNvSpPr>
          <p:nvPr>
            <p:ph type="title"/>
          </p:nvPr>
        </p:nvSpPr>
        <p:spPr>
          <a:xfrm>
            <a:off x="1028700" y="1967266"/>
            <a:ext cx="2628900" cy="2547257"/>
          </a:xfrm>
          <a:prstGeom prst="ellipse">
            <a:avLst/>
          </a:prstGeom>
          <a:noFill/>
        </p:spPr>
        <p:txBody>
          <a:bodyPr vert="horz" lIns="91440" tIns="45720" rIns="91440" bIns="45720" rtlCol="0" anchor="ctr">
            <a:normAutofit/>
          </a:bodyPr>
          <a:lstStyle/>
          <a:p>
            <a:pPr algn="ctr"/>
            <a:br>
              <a:rPr lang="en-US" sz="2300" kern="1200">
                <a:solidFill>
                  <a:srgbClr val="FFFFFF"/>
                </a:solidFill>
                <a:latin typeface="+mj-lt"/>
                <a:ea typeface="+mj-ea"/>
                <a:cs typeface="+mj-cs"/>
              </a:rPr>
            </a:br>
            <a:r>
              <a:rPr lang="en-US" sz="2300" kern="1200">
                <a:solidFill>
                  <a:srgbClr val="FFFFFF"/>
                </a:solidFill>
                <a:latin typeface="+mj-lt"/>
                <a:ea typeface="+mj-ea"/>
                <a:cs typeface="+mj-cs"/>
              </a:rPr>
              <a:t>Rapid Application Development</a:t>
            </a:r>
          </a:p>
        </p:txBody>
      </p:sp>
      <p:pic>
        <p:nvPicPr>
          <p:cNvPr id="2052" name="Picture 4" descr="Screenshot of the citizen developer creating apps.">
            <a:extLst>
              <a:ext uri="{FF2B5EF4-FFF2-40B4-BE49-F238E27FC236}">
                <a16:creationId xmlns:a16="http://schemas.microsoft.com/office/drawing/2014/main" id="{28FE3A95-8F7C-D515-63BB-FA6FCCEC651E}"/>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777316" y="1520764"/>
            <a:ext cx="6780700" cy="38141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4774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FF01E4-4C12-485C-99CA-98E29BFB443C}"/>
              </a:ext>
            </a:extLst>
          </p:cNvPr>
          <p:cNvSpPr>
            <a:spLocks noGrp="1"/>
          </p:cNvSpPr>
          <p:nvPr>
            <p:ph type="title"/>
          </p:nvPr>
        </p:nvSpPr>
        <p:spPr>
          <a:xfrm>
            <a:off x="391127" y="-14014"/>
            <a:ext cx="9629469" cy="932730"/>
          </a:xfrm>
        </p:spPr>
        <p:txBody>
          <a:bodyPr>
            <a:normAutofit/>
          </a:bodyPr>
          <a:lstStyle/>
          <a:p>
            <a:r>
              <a:rPr lang="en-US" sz="3600" b="1" dirty="0">
                <a:solidFill>
                  <a:srgbClr val="7030A0"/>
                </a:solidFill>
                <a:latin typeface="+mn-lt"/>
                <a:ea typeface="+mn-ea"/>
                <a:cs typeface="+mn-cs"/>
              </a:rPr>
              <a:t>Benefits of low-code development platforms </a:t>
            </a:r>
          </a:p>
        </p:txBody>
      </p:sp>
      <p:sp>
        <p:nvSpPr>
          <p:cNvPr id="3" name="Rectangle 2">
            <a:extLst>
              <a:ext uri="{FF2B5EF4-FFF2-40B4-BE49-F238E27FC236}">
                <a16:creationId xmlns:a16="http://schemas.microsoft.com/office/drawing/2014/main" id="{7551BCDE-B659-4116-8EBF-B209E6A71247}"/>
              </a:ext>
            </a:extLst>
          </p:cNvPr>
          <p:cNvSpPr/>
          <p:nvPr/>
        </p:nvSpPr>
        <p:spPr>
          <a:xfrm>
            <a:off x="2208860" y="1585573"/>
            <a:ext cx="1441996" cy="181588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Environment used to create web or mobile applications easily by mostly </a:t>
            </a:r>
            <a:r>
              <a:rPr kumimoji="0" lang="en-US" sz="1400" b="1" i="0" u="none" strike="noStrike" kern="1200" cap="none" spc="0" normalizeH="0" baseline="0" noProof="0" dirty="0">
                <a:ln>
                  <a:noFill/>
                </a:ln>
                <a:solidFill>
                  <a:srgbClr val="0070C0"/>
                </a:solidFill>
                <a:effectLst/>
                <a:uLnTx/>
                <a:uFillTx/>
                <a:latin typeface="Arial" panose="020B0604020202020204" pitchFamily="34" charset="0"/>
                <a:ea typeface="+mn-ea"/>
                <a:cs typeface="+mn-cs"/>
              </a:rPr>
              <a:t>configurations, drop-and drops</a:t>
            </a: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a:t>
            </a:r>
            <a:endParaRPr kumimoji="0" lang="en-GB"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4" name="Straight Connector 3">
            <a:extLst>
              <a:ext uri="{FF2B5EF4-FFF2-40B4-BE49-F238E27FC236}">
                <a16:creationId xmlns:a16="http://schemas.microsoft.com/office/drawing/2014/main" id="{9E8236AD-08F7-4B88-91DB-5FBBFA2E86A3}"/>
              </a:ext>
            </a:extLst>
          </p:cNvPr>
          <p:cNvCxnSpPr>
            <a:cxnSpLocks/>
          </p:cNvCxnSpPr>
          <p:nvPr/>
        </p:nvCxnSpPr>
        <p:spPr>
          <a:xfrm>
            <a:off x="928915" y="3956615"/>
            <a:ext cx="10319657"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5" name="Rectangle 4">
            <a:extLst>
              <a:ext uri="{FF2B5EF4-FFF2-40B4-BE49-F238E27FC236}">
                <a16:creationId xmlns:a16="http://schemas.microsoft.com/office/drawing/2014/main" id="{41DBC04A-AE98-4285-BD86-9467014A0D54}"/>
              </a:ext>
            </a:extLst>
          </p:cNvPr>
          <p:cNvSpPr/>
          <p:nvPr/>
        </p:nvSpPr>
        <p:spPr>
          <a:xfrm>
            <a:off x="2202487" y="4623473"/>
            <a:ext cx="1448369" cy="138499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Traditional computer programming, </a:t>
            </a:r>
            <a:r>
              <a:rPr kumimoji="0" lang="en-US" sz="1400" b="1" i="0" u="none" strike="noStrike" kern="1200" cap="none" spc="0" normalizeH="0" baseline="0" noProof="0" dirty="0">
                <a:ln>
                  <a:noFill/>
                </a:ln>
                <a:solidFill>
                  <a:srgbClr val="0070C0"/>
                </a:solidFill>
                <a:effectLst/>
                <a:uLnTx/>
                <a:uFillTx/>
                <a:latin typeface="Arial" panose="020B0604020202020204" pitchFamily="34" charset="0"/>
                <a:ea typeface="+mn-ea"/>
                <a:cs typeface="+mn-cs"/>
              </a:rPr>
              <a:t>writing lines of codes from scratch</a:t>
            </a: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a:t>
            </a:r>
            <a:endParaRPr kumimoji="0" lang="en-GB"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76A9114F-E72E-432C-B4C6-4F9AFE16AB1B}"/>
              </a:ext>
            </a:extLst>
          </p:cNvPr>
          <p:cNvSpPr txBox="1"/>
          <p:nvPr/>
        </p:nvSpPr>
        <p:spPr>
          <a:xfrm>
            <a:off x="695921" y="2124182"/>
            <a:ext cx="1679865"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LOW-CODE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DEVELOPMENT PLATFORMS</a:t>
            </a:r>
            <a:endParaRPr kumimoji="0" lang="en-GB" sz="1400" b="1" i="0" u="none" strike="noStrike" kern="1200" cap="none" spc="0" normalizeH="0" baseline="0" noProof="0" dirty="0" err="1">
              <a:ln>
                <a:noFill/>
              </a:ln>
              <a:solidFill>
                <a:prstClr val="black"/>
              </a:solidFill>
              <a:effectLst/>
              <a:uLnTx/>
              <a:uFillTx/>
              <a:latin typeface="Segoe UI" panose="020B0502040204020203" pitchFamily="34" charset="0"/>
              <a:ea typeface="+mn-ea"/>
              <a:cs typeface="Segoe UI" panose="020B0502040204020203" pitchFamily="34" charset="0"/>
            </a:endParaRPr>
          </a:p>
        </p:txBody>
      </p:sp>
      <p:sp>
        <p:nvSpPr>
          <p:cNvPr id="7" name="TextBox 6">
            <a:extLst>
              <a:ext uri="{FF2B5EF4-FFF2-40B4-BE49-F238E27FC236}">
                <a16:creationId xmlns:a16="http://schemas.microsoft.com/office/drawing/2014/main" id="{D5C76C5E-8DF7-4152-9CEE-42D7451744F0}"/>
              </a:ext>
            </a:extLst>
          </p:cNvPr>
          <p:cNvSpPr txBox="1"/>
          <p:nvPr/>
        </p:nvSpPr>
        <p:spPr>
          <a:xfrm>
            <a:off x="644401" y="5054360"/>
            <a:ext cx="1731385"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F0000"/>
                </a:solidFill>
                <a:effectLst/>
                <a:uLnTx/>
                <a:uFillTx/>
                <a:latin typeface="Segoe UI" panose="020B0502040204020203" pitchFamily="34" charset="0"/>
                <a:ea typeface="+mn-ea"/>
                <a:cs typeface="Segoe UI" panose="020B0502040204020203" pitchFamily="34" charset="0"/>
              </a:rPr>
              <a:t>TRADITIONAL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F0000"/>
                </a:solidFill>
                <a:effectLst/>
                <a:uLnTx/>
                <a:uFillTx/>
                <a:latin typeface="Segoe UI" panose="020B0502040204020203" pitchFamily="34" charset="0"/>
                <a:ea typeface="+mn-ea"/>
                <a:cs typeface="Segoe UI" panose="020B0502040204020203" pitchFamily="34" charset="0"/>
              </a:rPr>
              <a:t>DEVELOPMENT</a:t>
            </a:r>
            <a:endParaRPr kumimoji="0" lang="en-GB" sz="1400" b="1" i="0" u="none" strike="noStrike" kern="1200" cap="none" spc="0" normalizeH="0" baseline="0" noProof="0" dirty="0" err="1">
              <a:ln>
                <a:noFill/>
              </a:ln>
              <a:solidFill>
                <a:srgbClr val="FF0000"/>
              </a:solidFill>
              <a:effectLst/>
              <a:uLnTx/>
              <a:uFillTx/>
              <a:latin typeface="Segoe UI" panose="020B0502040204020203" pitchFamily="34" charset="0"/>
              <a:ea typeface="+mn-ea"/>
              <a:cs typeface="Segoe UI" panose="020B0502040204020203" pitchFamily="34" charset="0"/>
            </a:endParaRPr>
          </a:p>
        </p:txBody>
      </p:sp>
      <p:grpSp>
        <p:nvGrpSpPr>
          <p:cNvPr id="32" name="Group 31">
            <a:extLst>
              <a:ext uri="{FF2B5EF4-FFF2-40B4-BE49-F238E27FC236}">
                <a16:creationId xmlns:a16="http://schemas.microsoft.com/office/drawing/2014/main" id="{0BEF337A-8FC0-4EA1-8881-99D1CD5299DC}"/>
              </a:ext>
            </a:extLst>
          </p:cNvPr>
          <p:cNvGrpSpPr/>
          <p:nvPr/>
        </p:nvGrpSpPr>
        <p:grpSpPr>
          <a:xfrm>
            <a:off x="4054547" y="2231904"/>
            <a:ext cx="1625600" cy="3453398"/>
            <a:chOff x="3684433" y="2210132"/>
            <a:chExt cx="1625600" cy="3453398"/>
          </a:xfrm>
        </p:grpSpPr>
        <p:sp>
          <p:nvSpPr>
            <p:cNvPr id="20" name="Rectangle: Rounded Corners 19">
              <a:extLst>
                <a:ext uri="{FF2B5EF4-FFF2-40B4-BE49-F238E27FC236}">
                  <a16:creationId xmlns:a16="http://schemas.microsoft.com/office/drawing/2014/main" id="{D28D1470-ADBF-4505-A15C-1C21956B1902}"/>
                </a:ext>
              </a:extLst>
            </p:cNvPr>
            <p:cNvSpPr/>
            <p:nvPr/>
          </p:nvSpPr>
          <p:spPr>
            <a:xfrm>
              <a:off x="3684433" y="3637315"/>
              <a:ext cx="1625600" cy="595055"/>
            </a:xfrm>
            <a:prstGeom prst="roundRect">
              <a:avLst>
                <a:gd name="adj" fmla="val 31302"/>
              </a:avLst>
            </a:prstGeom>
            <a:solidFill>
              <a:schemeClr val="accent6">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Success Rate</a:t>
              </a:r>
            </a:p>
          </p:txBody>
        </p:sp>
        <p:sp>
          <p:nvSpPr>
            <p:cNvPr id="22" name="TextBox 21">
              <a:extLst>
                <a:ext uri="{FF2B5EF4-FFF2-40B4-BE49-F238E27FC236}">
                  <a16:creationId xmlns:a16="http://schemas.microsoft.com/office/drawing/2014/main" id="{EF0BECFA-540F-4EA0-BD13-D5682E8B9A86}"/>
                </a:ext>
              </a:extLst>
            </p:cNvPr>
            <p:cNvSpPr txBox="1"/>
            <p:nvPr/>
          </p:nvSpPr>
          <p:spPr>
            <a:xfrm>
              <a:off x="3876502" y="4924866"/>
              <a:ext cx="1241462" cy="73866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Failed projects are common</a:t>
              </a:r>
            </a:p>
          </p:txBody>
        </p:sp>
        <p:sp>
          <p:nvSpPr>
            <p:cNvPr id="23" name="TextBox 22">
              <a:extLst>
                <a:ext uri="{FF2B5EF4-FFF2-40B4-BE49-F238E27FC236}">
                  <a16:creationId xmlns:a16="http://schemas.microsoft.com/office/drawing/2014/main" id="{47B20371-5C40-4C24-ABA6-2079B86FE8D7}"/>
                </a:ext>
              </a:extLst>
            </p:cNvPr>
            <p:cNvSpPr txBox="1"/>
            <p:nvPr/>
          </p:nvSpPr>
          <p:spPr>
            <a:xfrm>
              <a:off x="3876502" y="2210132"/>
              <a:ext cx="1241462"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Higher rate of success</a:t>
              </a:r>
            </a:p>
          </p:txBody>
        </p:sp>
      </p:grpSp>
      <p:grpSp>
        <p:nvGrpSpPr>
          <p:cNvPr id="33" name="Group 32">
            <a:extLst>
              <a:ext uri="{FF2B5EF4-FFF2-40B4-BE49-F238E27FC236}">
                <a16:creationId xmlns:a16="http://schemas.microsoft.com/office/drawing/2014/main" id="{B225B356-407C-4EC2-857A-E9F79C3AD6FD}"/>
              </a:ext>
            </a:extLst>
          </p:cNvPr>
          <p:cNvGrpSpPr/>
          <p:nvPr/>
        </p:nvGrpSpPr>
        <p:grpSpPr>
          <a:xfrm>
            <a:off x="5933972" y="2339626"/>
            <a:ext cx="1625600" cy="3130233"/>
            <a:chOff x="5563858" y="2317854"/>
            <a:chExt cx="1625600" cy="3130233"/>
          </a:xfrm>
        </p:grpSpPr>
        <p:sp>
          <p:nvSpPr>
            <p:cNvPr id="21" name="TextBox 20">
              <a:extLst>
                <a:ext uri="{FF2B5EF4-FFF2-40B4-BE49-F238E27FC236}">
                  <a16:creationId xmlns:a16="http://schemas.microsoft.com/office/drawing/2014/main" id="{856AC958-6274-4601-96B5-08FEF4AC03B1}"/>
                </a:ext>
              </a:extLst>
            </p:cNvPr>
            <p:cNvSpPr txBox="1"/>
            <p:nvPr/>
          </p:nvSpPr>
          <p:spPr>
            <a:xfrm>
              <a:off x="5655661" y="2317854"/>
              <a:ext cx="1441995"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Days to Weeks</a:t>
              </a:r>
              <a:endParaRPr kumimoji="0" lang="en-GB" sz="1400" b="1" i="0" u="none" strike="noStrike" kern="1200" cap="none" spc="0" normalizeH="0" baseline="0" noProof="0" dirty="0" err="1">
                <a:ln>
                  <a:noFill/>
                </a:ln>
                <a:solidFill>
                  <a:prstClr val="black"/>
                </a:solidFill>
                <a:effectLst/>
                <a:uLnTx/>
                <a:uFillTx/>
                <a:latin typeface="Segoe UI" panose="020B0502040204020203" pitchFamily="34" charset="0"/>
                <a:ea typeface="+mn-ea"/>
                <a:cs typeface="Segoe UI" panose="020B0502040204020203" pitchFamily="34" charset="0"/>
              </a:endParaRPr>
            </a:p>
          </p:txBody>
        </p:sp>
        <p:sp>
          <p:nvSpPr>
            <p:cNvPr id="24" name="Rectangle: Rounded Corners 23">
              <a:extLst>
                <a:ext uri="{FF2B5EF4-FFF2-40B4-BE49-F238E27FC236}">
                  <a16:creationId xmlns:a16="http://schemas.microsoft.com/office/drawing/2014/main" id="{4A4AD5F4-27C5-4A59-B2C2-13975090A96C}"/>
                </a:ext>
              </a:extLst>
            </p:cNvPr>
            <p:cNvSpPr/>
            <p:nvPr/>
          </p:nvSpPr>
          <p:spPr>
            <a:xfrm>
              <a:off x="5563858" y="3637315"/>
              <a:ext cx="1625600" cy="595055"/>
            </a:xfrm>
            <a:prstGeom prst="roundRect">
              <a:avLst>
                <a:gd name="adj" fmla="val 31302"/>
              </a:avLst>
            </a:prstGeom>
            <a:solidFill>
              <a:schemeClr val="accent6">
                <a:lumMod val="40000"/>
                <a:lumOff val="6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Time to Live</a:t>
              </a:r>
            </a:p>
          </p:txBody>
        </p:sp>
        <p:sp>
          <p:nvSpPr>
            <p:cNvPr id="25" name="TextBox 24">
              <a:extLst>
                <a:ext uri="{FF2B5EF4-FFF2-40B4-BE49-F238E27FC236}">
                  <a16:creationId xmlns:a16="http://schemas.microsoft.com/office/drawing/2014/main" id="{D942B7F6-4820-442C-AAC9-62DE6081314E}"/>
                </a:ext>
              </a:extLst>
            </p:cNvPr>
            <p:cNvSpPr txBox="1"/>
            <p:nvPr/>
          </p:nvSpPr>
          <p:spPr>
            <a:xfrm>
              <a:off x="5571108" y="5140310"/>
              <a:ext cx="1611101"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Months to Years</a:t>
              </a:r>
              <a:endParaRPr kumimoji="0" lang="en-GB" sz="1400" b="1" i="0" u="none" strike="noStrike" kern="1200" cap="none" spc="0" normalizeH="0" baseline="0" noProof="0" dirty="0" err="1">
                <a:ln>
                  <a:noFill/>
                </a:ln>
                <a:solidFill>
                  <a:prstClr val="black"/>
                </a:solidFill>
                <a:effectLst/>
                <a:uLnTx/>
                <a:uFillTx/>
                <a:latin typeface="Segoe UI" panose="020B0502040204020203" pitchFamily="34" charset="0"/>
                <a:ea typeface="+mn-ea"/>
                <a:cs typeface="Segoe UI" panose="020B0502040204020203" pitchFamily="34" charset="0"/>
              </a:endParaRPr>
            </a:p>
          </p:txBody>
        </p:sp>
      </p:grpSp>
      <p:grpSp>
        <p:nvGrpSpPr>
          <p:cNvPr id="34" name="Group 33">
            <a:extLst>
              <a:ext uri="{FF2B5EF4-FFF2-40B4-BE49-F238E27FC236}">
                <a16:creationId xmlns:a16="http://schemas.microsoft.com/office/drawing/2014/main" id="{9F8BB2C7-9DEA-4999-9680-7F9812A99FD8}"/>
              </a:ext>
            </a:extLst>
          </p:cNvPr>
          <p:cNvGrpSpPr/>
          <p:nvPr/>
        </p:nvGrpSpPr>
        <p:grpSpPr>
          <a:xfrm>
            <a:off x="7895791" y="2231904"/>
            <a:ext cx="1625600" cy="3561120"/>
            <a:chOff x="7525677" y="2210132"/>
            <a:chExt cx="1625600" cy="3561120"/>
          </a:xfrm>
        </p:grpSpPr>
        <p:sp>
          <p:nvSpPr>
            <p:cNvPr id="26" name="Rectangle: Rounded Corners 25">
              <a:extLst>
                <a:ext uri="{FF2B5EF4-FFF2-40B4-BE49-F238E27FC236}">
                  <a16:creationId xmlns:a16="http://schemas.microsoft.com/office/drawing/2014/main" id="{BC30E0B2-F9A1-48BD-B9E5-7BDCCE46DB30}"/>
                </a:ext>
              </a:extLst>
            </p:cNvPr>
            <p:cNvSpPr/>
            <p:nvPr/>
          </p:nvSpPr>
          <p:spPr>
            <a:xfrm>
              <a:off x="7525677" y="3625093"/>
              <a:ext cx="1625600" cy="595055"/>
            </a:xfrm>
            <a:prstGeom prst="roundRect">
              <a:avLst>
                <a:gd name="adj" fmla="val 31302"/>
              </a:avLst>
            </a:prstGeom>
            <a:solidFill>
              <a:schemeClr val="accent6">
                <a:lumMod val="60000"/>
                <a:lumOff val="4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Business Relevance</a:t>
              </a:r>
            </a:p>
          </p:txBody>
        </p:sp>
        <p:sp>
          <p:nvSpPr>
            <p:cNvPr id="27" name="TextBox 26">
              <a:extLst>
                <a:ext uri="{FF2B5EF4-FFF2-40B4-BE49-F238E27FC236}">
                  <a16:creationId xmlns:a16="http://schemas.microsoft.com/office/drawing/2014/main" id="{42199FE7-EF91-4C77-B480-E726DA01342D}"/>
                </a:ext>
              </a:extLst>
            </p:cNvPr>
            <p:cNvSpPr txBox="1"/>
            <p:nvPr/>
          </p:nvSpPr>
          <p:spPr>
            <a:xfrm>
              <a:off x="7617480" y="2210132"/>
              <a:ext cx="1441995"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Loved by both Business &amp; IT</a:t>
              </a:r>
              <a:endParaRPr kumimoji="0" lang="en-GB" sz="1400" b="1" i="0" u="none" strike="noStrike" kern="1200" cap="none" spc="0" normalizeH="0" baseline="0" noProof="0" dirty="0" err="1">
                <a:ln>
                  <a:noFill/>
                </a:ln>
                <a:solidFill>
                  <a:prstClr val="black"/>
                </a:solidFill>
                <a:effectLst/>
                <a:uLnTx/>
                <a:uFillTx/>
                <a:latin typeface="Segoe UI" panose="020B0502040204020203" pitchFamily="34" charset="0"/>
                <a:ea typeface="+mn-ea"/>
                <a:cs typeface="Segoe UI" panose="020B0502040204020203" pitchFamily="34" charset="0"/>
              </a:endParaRPr>
            </a:p>
          </p:txBody>
        </p:sp>
        <p:sp>
          <p:nvSpPr>
            <p:cNvPr id="28" name="TextBox 27">
              <a:extLst>
                <a:ext uri="{FF2B5EF4-FFF2-40B4-BE49-F238E27FC236}">
                  <a16:creationId xmlns:a16="http://schemas.microsoft.com/office/drawing/2014/main" id="{04B56217-F9B7-4060-BE18-4D5350E5D3D7}"/>
                </a:ext>
              </a:extLst>
            </p:cNvPr>
            <p:cNvSpPr txBox="1"/>
            <p:nvPr/>
          </p:nvSpPr>
          <p:spPr>
            <a:xfrm>
              <a:off x="7617480" y="4817145"/>
              <a:ext cx="1441995" cy="9541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Lagging IT &amp; constant tension with business</a:t>
              </a:r>
              <a:endParaRPr kumimoji="0" lang="en-GB" sz="1400" b="1" i="0" u="none" strike="noStrike" kern="1200" cap="none" spc="0" normalizeH="0" baseline="0" noProof="0" dirty="0" err="1">
                <a:ln>
                  <a:noFill/>
                </a:ln>
                <a:solidFill>
                  <a:prstClr val="black"/>
                </a:solidFill>
                <a:effectLst/>
                <a:uLnTx/>
                <a:uFillTx/>
                <a:latin typeface="Segoe UI" panose="020B0502040204020203" pitchFamily="34" charset="0"/>
                <a:ea typeface="+mn-ea"/>
                <a:cs typeface="Segoe UI" panose="020B0502040204020203" pitchFamily="34" charset="0"/>
              </a:endParaRPr>
            </a:p>
          </p:txBody>
        </p:sp>
      </p:grpSp>
      <p:grpSp>
        <p:nvGrpSpPr>
          <p:cNvPr id="35" name="Group 34">
            <a:extLst>
              <a:ext uri="{FF2B5EF4-FFF2-40B4-BE49-F238E27FC236}">
                <a16:creationId xmlns:a16="http://schemas.microsoft.com/office/drawing/2014/main" id="{982AC3E7-CB8C-4468-8126-0F02F85FCF57}"/>
              </a:ext>
            </a:extLst>
          </p:cNvPr>
          <p:cNvGrpSpPr/>
          <p:nvPr/>
        </p:nvGrpSpPr>
        <p:grpSpPr>
          <a:xfrm>
            <a:off x="9824172" y="2231904"/>
            <a:ext cx="1625600" cy="3345676"/>
            <a:chOff x="9454058" y="2210132"/>
            <a:chExt cx="1625600" cy="3345676"/>
          </a:xfrm>
        </p:grpSpPr>
        <p:sp>
          <p:nvSpPr>
            <p:cNvPr id="29" name="Rectangle: Rounded Corners 28">
              <a:extLst>
                <a:ext uri="{FF2B5EF4-FFF2-40B4-BE49-F238E27FC236}">
                  <a16:creationId xmlns:a16="http://schemas.microsoft.com/office/drawing/2014/main" id="{D48C818A-47F5-4FEC-8D73-CD050D986CCA}"/>
                </a:ext>
              </a:extLst>
            </p:cNvPr>
            <p:cNvSpPr/>
            <p:nvPr/>
          </p:nvSpPr>
          <p:spPr>
            <a:xfrm>
              <a:off x="9454058" y="3625092"/>
              <a:ext cx="1625600" cy="595055"/>
            </a:xfrm>
            <a:prstGeom prst="roundRect">
              <a:avLst>
                <a:gd name="adj" fmla="val 31302"/>
              </a:avLst>
            </a:prstGeom>
            <a:solidFill>
              <a:srgbClr val="00B05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Innovative Culture</a:t>
              </a:r>
            </a:p>
          </p:txBody>
        </p:sp>
        <p:sp>
          <p:nvSpPr>
            <p:cNvPr id="30" name="TextBox 29">
              <a:extLst>
                <a:ext uri="{FF2B5EF4-FFF2-40B4-BE49-F238E27FC236}">
                  <a16:creationId xmlns:a16="http://schemas.microsoft.com/office/drawing/2014/main" id="{C18E32D5-97A6-4618-BD7A-3C93EF304E0A}"/>
                </a:ext>
              </a:extLst>
            </p:cNvPr>
            <p:cNvSpPr txBox="1"/>
            <p:nvPr/>
          </p:nvSpPr>
          <p:spPr>
            <a:xfrm>
              <a:off x="9545861" y="2210132"/>
              <a:ext cx="1441995"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Breeds Innovations</a:t>
              </a:r>
              <a:endParaRPr kumimoji="0" lang="en-GB" sz="1400" b="1" i="0" u="none" strike="noStrike" kern="1200" cap="none" spc="0" normalizeH="0" baseline="0" noProof="0" dirty="0" err="1">
                <a:ln>
                  <a:noFill/>
                </a:ln>
                <a:solidFill>
                  <a:prstClr val="black"/>
                </a:solidFill>
                <a:effectLst/>
                <a:uLnTx/>
                <a:uFillTx/>
                <a:latin typeface="Segoe UI" panose="020B0502040204020203" pitchFamily="34" charset="0"/>
                <a:ea typeface="+mn-ea"/>
                <a:cs typeface="Segoe UI" panose="020B0502040204020203" pitchFamily="34" charset="0"/>
              </a:endParaRPr>
            </a:p>
          </p:txBody>
        </p:sp>
        <p:sp>
          <p:nvSpPr>
            <p:cNvPr id="31" name="TextBox 30">
              <a:extLst>
                <a:ext uri="{FF2B5EF4-FFF2-40B4-BE49-F238E27FC236}">
                  <a16:creationId xmlns:a16="http://schemas.microsoft.com/office/drawing/2014/main" id="{17D822A3-E668-406C-9D92-36C8413596C0}"/>
                </a:ext>
              </a:extLst>
            </p:cNvPr>
            <p:cNvSpPr txBox="1"/>
            <p:nvPr/>
          </p:nvSpPr>
          <p:spPr>
            <a:xfrm>
              <a:off x="9545861" y="5032588"/>
              <a:ext cx="1441995"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Curbs Innovation</a:t>
              </a:r>
              <a:endParaRPr kumimoji="0" lang="en-GB" sz="1400" b="1" i="0" u="none" strike="noStrike" kern="1200" cap="none" spc="0" normalizeH="0" baseline="0" noProof="0" dirty="0" err="1">
                <a:ln>
                  <a:noFill/>
                </a:ln>
                <a:solidFill>
                  <a:prstClr val="black"/>
                </a:solidFill>
                <a:effectLst/>
                <a:uLnTx/>
                <a:uFillTx/>
                <a:latin typeface="Segoe UI" panose="020B0502040204020203" pitchFamily="34" charset="0"/>
                <a:ea typeface="+mn-ea"/>
                <a:cs typeface="Segoe UI" panose="020B0502040204020203" pitchFamily="34" charset="0"/>
              </a:endParaRPr>
            </a:p>
          </p:txBody>
        </p:sp>
      </p:grpSp>
    </p:spTree>
    <p:custDataLst>
      <p:tags r:id="rId1"/>
    </p:custDataLst>
    <p:extLst>
      <p:ext uri="{BB962C8B-B14F-4D97-AF65-F5344CB8AC3E}">
        <p14:creationId xmlns:p14="http://schemas.microsoft.com/office/powerpoint/2010/main" val="4171708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itle 1">
            <a:extLst>
              <a:ext uri="{FF2B5EF4-FFF2-40B4-BE49-F238E27FC236}">
                <a16:creationId xmlns:a16="http://schemas.microsoft.com/office/drawing/2014/main" id="{39A2709A-A2C3-4F18-9327-9EF6AD319C20}"/>
              </a:ext>
            </a:extLst>
          </p:cNvPr>
          <p:cNvSpPr txBox="1">
            <a:spLocks/>
          </p:cNvSpPr>
          <p:nvPr/>
        </p:nvSpPr>
        <p:spPr>
          <a:xfrm>
            <a:off x="1371597" y="348865"/>
            <a:ext cx="10044023" cy="877729"/>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fontAlgn="auto">
              <a:spcAft>
                <a:spcPts val="600"/>
              </a:spcAft>
              <a:buClrTx/>
              <a:buSzTx/>
              <a:tabLst/>
              <a:defRPr/>
            </a:pPr>
            <a:r>
              <a:rPr kumimoji="0" lang="en-US" sz="4000" b="0" i="0" u="none" strike="noStrike" kern="1200" cap="none" spc="-50" normalizeH="0" baseline="0" noProof="0" dirty="0">
                <a:ln w="3175">
                  <a:noFill/>
                </a:ln>
                <a:solidFill>
                  <a:srgbClr val="FFFFFF"/>
                </a:solidFill>
                <a:effectLst/>
                <a:uLnTx/>
                <a:uFillTx/>
                <a:latin typeface="+mj-lt"/>
                <a:ea typeface="+mj-ea"/>
                <a:cs typeface="+mj-cs"/>
              </a:rPr>
              <a:t>Why Power Platform /Any low code platform?</a:t>
            </a:r>
          </a:p>
        </p:txBody>
      </p:sp>
      <p:graphicFrame>
        <p:nvGraphicFramePr>
          <p:cNvPr id="4" name="Diagram 3">
            <a:extLst>
              <a:ext uri="{FF2B5EF4-FFF2-40B4-BE49-F238E27FC236}">
                <a16:creationId xmlns:a16="http://schemas.microsoft.com/office/drawing/2014/main" id="{FD509EF8-203C-4DD9-B55C-524E8FDCE602}"/>
              </a:ext>
            </a:extLst>
          </p:cNvPr>
          <p:cNvGraphicFramePr/>
          <p:nvPr>
            <p:extLst>
              <p:ext uri="{D42A27DB-BD31-4B8C-83A1-F6EECF244321}">
                <p14:modId xmlns:p14="http://schemas.microsoft.com/office/powerpoint/2010/main" val="1089980563"/>
              </p:ext>
            </p:extLst>
          </p:nvPr>
        </p:nvGraphicFramePr>
        <p:xfrm>
          <a:off x="644056" y="2112580"/>
          <a:ext cx="10684971" cy="117449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146" name="Picture 2" descr="Agile development: Design, iterate several times, then release the first MVP.">
            <a:extLst>
              <a:ext uri="{FF2B5EF4-FFF2-40B4-BE49-F238E27FC236}">
                <a16:creationId xmlns:a16="http://schemas.microsoft.com/office/drawing/2014/main" id="{37D4932A-EB81-9299-0C03-8A7A46B4A7E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1120" y="3430216"/>
            <a:ext cx="10559845" cy="1737974"/>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Power Apps development: Low code plus WYSIWYG allows for an MVP to be developed right away.">
            <a:extLst>
              <a:ext uri="{FF2B5EF4-FFF2-40B4-BE49-F238E27FC236}">
                <a16:creationId xmlns:a16="http://schemas.microsoft.com/office/drawing/2014/main" id="{E7C57BB7-3F86-8E6F-2E28-BFAC7442A7F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81118" y="4990010"/>
            <a:ext cx="10684971" cy="17248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95456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cxnSp>
        <p:nvCxnSpPr>
          <p:cNvPr id="48" name="Straight Connector 47">
            <a:extLst>
              <a:ext uri="{FF2B5EF4-FFF2-40B4-BE49-F238E27FC236}">
                <a16:creationId xmlns:a16="http://schemas.microsoft.com/office/drawing/2014/main" id="{DDD0FB91-EB2B-42FE-9233-F393EEE78874}"/>
              </a:ext>
            </a:extLst>
          </p:cNvPr>
          <p:cNvCxnSpPr>
            <a:cxnSpLocks/>
            <a:stCxn id="107" idx="2"/>
          </p:cNvCxnSpPr>
          <p:nvPr/>
        </p:nvCxnSpPr>
        <p:spPr>
          <a:xfrm>
            <a:off x="1821698" y="2954866"/>
            <a:ext cx="8167900" cy="5342"/>
          </a:xfrm>
          <a:prstGeom prst="line">
            <a:avLst/>
          </a:prstGeom>
          <a:ln w="15875">
            <a:solidFill>
              <a:schemeClr val="bg1">
                <a:lumMod val="50000"/>
                <a:lumOff val="50000"/>
              </a:schemeClr>
            </a:solidFill>
            <a:miter lim="800000"/>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63" name="Title 1">
            <a:extLst>
              <a:ext uri="{FF2B5EF4-FFF2-40B4-BE49-F238E27FC236}">
                <a16:creationId xmlns:a16="http://schemas.microsoft.com/office/drawing/2014/main" id="{4C1E6A9C-5586-47B8-9AE9-1901B6E355E1}"/>
              </a:ext>
            </a:extLst>
          </p:cNvPr>
          <p:cNvSpPr txBox="1">
            <a:spLocks/>
          </p:cNvSpPr>
          <p:nvPr/>
        </p:nvSpPr>
        <p:spPr>
          <a:xfrm>
            <a:off x="561889" y="456230"/>
            <a:ext cx="8101656" cy="553998"/>
          </a:xfrm>
          <a:prstGeom prst="rect">
            <a:avLst/>
          </a:prstGeom>
        </p:spPr>
        <p:txBody>
          <a:bodyPr vert="horz" wrap="square" lIns="0" tIns="0" rIns="0" bIns="0" rtlCol="0" anchor="t">
            <a:spAutoFit/>
          </a:bodyPr>
          <a:lstStyle>
            <a:lvl1pPr algn="l" defTabSz="932742" rtl="0" eaLnBrk="1" latinLnBrk="0" hangingPunct="1">
              <a:lnSpc>
                <a:spcPct val="100000"/>
              </a:lnSpc>
              <a:spcBef>
                <a:spcPct val="0"/>
              </a:spcBef>
              <a:buNone/>
              <a:defRPr lang="en-US" sz="3600" b="0" kern="1200" cap="none" spc="-50" baseline="0" dirty="0" smtClean="0">
                <a:ln w="3175">
                  <a:noFill/>
                </a:ln>
                <a:gradFill>
                  <a:gsLst>
                    <a:gs pos="7051">
                      <a:schemeClr val="tx1"/>
                    </a:gs>
                    <a:gs pos="20000">
                      <a:schemeClr val="tx1"/>
                    </a:gs>
                  </a:gsLst>
                  <a:lin ang="5400000" scaled="1"/>
                </a:gradFill>
                <a:effectLst/>
                <a:latin typeface="+mj-lt"/>
                <a:ea typeface="+mn-ea"/>
                <a:cs typeface="Segoe UI" pitchFamily="34" charset="0"/>
              </a:defRPr>
            </a:lvl1pPr>
          </a:lstStyle>
          <a:p>
            <a:pPr marL="0" marR="0" lvl="0" indent="0" algn="l" defTabSz="932384" rtl="0" eaLnBrk="1" fontAlgn="auto" latinLnBrk="0" hangingPunct="1">
              <a:lnSpc>
                <a:spcPct val="100000"/>
              </a:lnSpc>
              <a:spcBef>
                <a:spcPct val="0"/>
              </a:spcBef>
              <a:spcAft>
                <a:spcPts val="0"/>
              </a:spcAft>
              <a:buClrTx/>
              <a:buSzTx/>
              <a:buFontTx/>
              <a:buNone/>
              <a:tabLst/>
              <a:defRPr/>
            </a:pPr>
            <a:r>
              <a:rPr kumimoji="0" lang="en-US" sz="3600" b="0" i="0" u="none" strike="noStrike" kern="1200" cap="none" spc="-50" normalizeH="0" baseline="0" noProof="0">
                <a:ln w="3175">
                  <a:noFill/>
                </a:ln>
                <a:solidFill>
                  <a:srgbClr val="1A1A1A"/>
                </a:solidFill>
                <a:effectLst/>
                <a:uLnTx/>
                <a:uFillTx/>
                <a:latin typeface="Segoe UI Semibold"/>
                <a:ea typeface="+mn-ea"/>
                <a:cs typeface="Segoe UI" pitchFamily="34" charset="0"/>
              </a:rPr>
              <a:t>Microsoft Power Platform</a:t>
            </a:r>
            <a:endParaRPr kumimoji="0" lang="en-US" sz="3600" b="0" i="0" u="none" strike="noStrike" kern="1200" cap="none" spc="-50" normalizeH="0" baseline="0" noProof="0" dirty="0">
              <a:ln w="3175">
                <a:noFill/>
              </a:ln>
              <a:solidFill>
                <a:srgbClr val="1A1A1A"/>
              </a:solidFill>
              <a:effectLst/>
              <a:uLnTx/>
              <a:uFillTx/>
              <a:latin typeface="Segoe UI Semibold"/>
              <a:ea typeface="+mn-ea"/>
              <a:cs typeface="Segoe UI" pitchFamily="34" charset="0"/>
            </a:endParaRPr>
          </a:p>
        </p:txBody>
      </p:sp>
      <p:grpSp>
        <p:nvGrpSpPr>
          <p:cNvPr id="98" name="Group 97">
            <a:extLst>
              <a:ext uri="{FF2B5EF4-FFF2-40B4-BE49-F238E27FC236}">
                <a16:creationId xmlns:a16="http://schemas.microsoft.com/office/drawing/2014/main" id="{CE12E11D-A83F-41A6-BC3E-39B76CC23A19}"/>
              </a:ext>
            </a:extLst>
          </p:cNvPr>
          <p:cNvGrpSpPr>
            <a:grpSpLocks noChangeAspect="1"/>
          </p:cNvGrpSpPr>
          <p:nvPr/>
        </p:nvGrpSpPr>
        <p:grpSpPr>
          <a:xfrm>
            <a:off x="4302245" y="2429236"/>
            <a:ext cx="1051262" cy="1051262"/>
            <a:chOff x="5216175" y="2901971"/>
            <a:chExt cx="1715723" cy="1715723"/>
          </a:xfrm>
          <a:effectLst/>
        </p:grpSpPr>
        <p:sp>
          <p:nvSpPr>
            <p:cNvPr id="118" name="Oval 117">
              <a:extLst>
                <a:ext uri="{FF2B5EF4-FFF2-40B4-BE49-F238E27FC236}">
                  <a16:creationId xmlns:a16="http://schemas.microsoft.com/office/drawing/2014/main" id="{1EDEF4A0-F38D-4EDB-8429-7E0E7E6068ED}"/>
                </a:ext>
              </a:extLst>
            </p:cNvPr>
            <p:cNvSpPr/>
            <p:nvPr/>
          </p:nvSpPr>
          <p:spPr bwMode="auto">
            <a:xfrm>
              <a:off x="5216175" y="2901971"/>
              <a:ext cx="1715723" cy="1715723"/>
            </a:xfrm>
            <a:prstGeom prst="ellipse">
              <a:avLst/>
            </a:prstGeom>
            <a:solidFill>
              <a:srgbClr val="742774"/>
            </a:solidFill>
            <a:ln>
              <a:noFill/>
            </a:ln>
            <a:effectLst>
              <a:outerShdw blurRad="63500" dist="38100" dir="2700000" algn="tl" rotWithShape="0">
                <a:prstClr val="black">
                  <a:alpha val="20000"/>
                </a:prstClr>
              </a:outerShdw>
            </a:effectLst>
          </p:spPr>
          <p:style>
            <a:lnRef idx="1">
              <a:schemeClr val="accent2"/>
            </a:lnRef>
            <a:fillRef idx="3">
              <a:schemeClr val="accent2"/>
            </a:fillRef>
            <a:effectRef idx="2">
              <a:schemeClr val="accent2"/>
            </a:effectRef>
            <a:fontRef idx="minor">
              <a:schemeClr val="lt1"/>
            </a:fontRef>
          </p:style>
          <p:txBody>
            <a:bodyPr rot="0" spcFirstLastPara="0" vert="horz" wrap="square" lIns="164502" tIns="131603" rIns="164502" bIns="131603" numCol="1" spcCol="0" rtlCol="0" fromWordArt="0" anchor="ctr" anchorCtr="0" forceAA="0" compatLnSpc="1">
              <a:prstTxWarp prst="textNoShape">
                <a:avLst/>
              </a:prstTxWarp>
              <a:noAutofit/>
            </a:bodyPr>
            <a:lstStyle/>
            <a:p>
              <a:pPr marL="0" marR="0" lvl="0" indent="0" algn="l" defTabSz="838651" rtl="0" eaLnBrk="1" fontAlgn="base" latinLnBrk="0" hangingPunct="1">
                <a:lnSpc>
                  <a:spcPct val="100000"/>
                </a:lnSpc>
                <a:spcBef>
                  <a:spcPct val="0"/>
                </a:spcBef>
                <a:spcAft>
                  <a:spcPct val="0"/>
                </a:spcAft>
                <a:buClrTx/>
                <a:buSzTx/>
                <a:buFontTx/>
                <a:buNone/>
                <a:tabLst/>
                <a:defRPr/>
              </a:pPr>
              <a:endParaRPr kumimoji="0" lang="en-US" sz="1799" b="0" i="0" u="none" strike="noStrike" kern="1200" cap="none" spc="0" normalizeH="0" baseline="0" noProof="0">
                <a:ln>
                  <a:noFill/>
                </a:ln>
                <a:gradFill>
                  <a:gsLst>
                    <a:gs pos="0">
                      <a:srgbClr val="FFFFFF"/>
                    </a:gs>
                    <a:gs pos="100000">
                      <a:srgbClr val="FFFFFF"/>
                    </a:gs>
                  </a:gsLst>
                  <a:lin ang="5400000" scaled="0"/>
                </a:gradFill>
                <a:effectLst/>
                <a:uLnTx/>
                <a:uFillTx/>
                <a:latin typeface="Segoe UI"/>
                <a:ea typeface="+mn-ea"/>
                <a:cs typeface="Segoe UI" pitchFamily="34" charset="0"/>
              </a:endParaRPr>
            </a:p>
          </p:txBody>
        </p:sp>
        <p:grpSp>
          <p:nvGrpSpPr>
            <p:cNvPr id="119" name="Group 4">
              <a:extLst>
                <a:ext uri="{FF2B5EF4-FFF2-40B4-BE49-F238E27FC236}">
                  <a16:creationId xmlns:a16="http://schemas.microsoft.com/office/drawing/2014/main" id="{B24915F4-3375-469B-8F3D-F19EE5A7C51B}"/>
                </a:ext>
              </a:extLst>
            </p:cNvPr>
            <p:cNvGrpSpPr>
              <a:grpSpLocks noChangeAspect="1"/>
            </p:cNvGrpSpPr>
            <p:nvPr/>
          </p:nvGrpSpPr>
          <p:grpSpPr bwMode="auto">
            <a:xfrm>
              <a:off x="5681957" y="3458106"/>
              <a:ext cx="784088" cy="603380"/>
              <a:chOff x="2880" y="2176"/>
              <a:chExt cx="256" cy="197"/>
            </a:xfrm>
            <a:solidFill>
              <a:srgbClr val="D2D2D2"/>
            </a:solidFill>
          </p:grpSpPr>
          <p:sp>
            <p:nvSpPr>
              <p:cNvPr id="120" name="Freeform 5">
                <a:extLst>
                  <a:ext uri="{FF2B5EF4-FFF2-40B4-BE49-F238E27FC236}">
                    <a16:creationId xmlns:a16="http://schemas.microsoft.com/office/drawing/2014/main" id="{1139E122-9A8D-4592-80A0-FE761D7A1665}"/>
                  </a:ext>
                </a:extLst>
              </p:cNvPr>
              <p:cNvSpPr>
                <a:spLocks/>
              </p:cNvSpPr>
              <p:nvPr/>
            </p:nvSpPr>
            <p:spPr bwMode="auto">
              <a:xfrm>
                <a:off x="3017" y="2320"/>
                <a:ext cx="52" cy="53"/>
              </a:xfrm>
              <a:custGeom>
                <a:avLst/>
                <a:gdLst>
                  <a:gd name="T0" fmla="*/ 79 w 130"/>
                  <a:gd name="T1" fmla="*/ 8 h 129"/>
                  <a:gd name="T2" fmla="*/ 51 w 130"/>
                  <a:gd name="T3" fmla="*/ 8 h 129"/>
                  <a:gd name="T4" fmla="*/ 8 w 130"/>
                  <a:gd name="T5" fmla="*/ 50 h 129"/>
                  <a:gd name="T6" fmla="*/ 8 w 130"/>
                  <a:gd name="T7" fmla="*/ 79 h 129"/>
                  <a:gd name="T8" fmla="*/ 51 w 130"/>
                  <a:gd name="T9" fmla="*/ 122 h 129"/>
                  <a:gd name="T10" fmla="*/ 79 w 130"/>
                  <a:gd name="T11" fmla="*/ 122 h 129"/>
                  <a:gd name="T12" fmla="*/ 122 w 130"/>
                  <a:gd name="T13" fmla="*/ 79 h 129"/>
                  <a:gd name="T14" fmla="*/ 122 w 130"/>
                  <a:gd name="T15" fmla="*/ 50 h 129"/>
                  <a:gd name="T16" fmla="*/ 79 w 130"/>
                  <a:gd name="T17" fmla="*/ 8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0" h="129">
                    <a:moveTo>
                      <a:pt x="79" y="8"/>
                    </a:moveTo>
                    <a:cubicBezTo>
                      <a:pt x="71" y="0"/>
                      <a:pt x="59" y="0"/>
                      <a:pt x="51" y="8"/>
                    </a:cubicBezTo>
                    <a:cubicBezTo>
                      <a:pt x="8" y="50"/>
                      <a:pt x="8" y="50"/>
                      <a:pt x="8" y="50"/>
                    </a:cubicBezTo>
                    <a:cubicBezTo>
                      <a:pt x="0" y="58"/>
                      <a:pt x="0" y="71"/>
                      <a:pt x="8" y="79"/>
                    </a:cubicBezTo>
                    <a:cubicBezTo>
                      <a:pt x="51" y="122"/>
                      <a:pt x="51" y="122"/>
                      <a:pt x="51" y="122"/>
                    </a:cubicBezTo>
                    <a:cubicBezTo>
                      <a:pt x="59" y="129"/>
                      <a:pt x="71" y="129"/>
                      <a:pt x="79" y="122"/>
                    </a:cubicBezTo>
                    <a:cubicBezTo>
                      <a:pt x="122" y="79"/>
                      <a:pt x="122" y="79"/>
                      <a:pt x="122" y="79"/>
                    </a:cubicBezTo>
                    <a:cubicBezTo>
                      <a:pt x="130" y="71"/>
                      <a:pt x="130" y="58"/>
                      <a:pt x="122" y="50"/>
                    </a:cubicBezTo>
                    <a:lnTo>
                      <a:pt x="79" y="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marL="0" marR="0" lvl="0" indent="0" algn="l" defTabSz="914049"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05050"/>
                  </a:solidFill>
                  <a:effectLst/>
                  <a:uLnTx/>
                  <a:uFillTx/>
                  <a:latin typeface="Segoe UI"/>
                  <a:ea typeface="+mn-ea"/>
                  <a:cs typeface="+mn-cs"/>
                </a:endParaRPr>
              </a:p>
            </p:txBody>
          </p:sp>
          <p:sp>
            <p:nvSpPr>
              <p:cNvPr id="121" name="Freeform 6">
                <a:extLst>
                  <a:ext uri="{FF2B5EF4-FFF2-40B4-BE49-F238E27FC236}">
                    <a16:creationId xmlns:a16="http://schemas.microsoft.com/office/drawing/2014/main" id="{6FC5D41A-81CC-410A-A87F-49EAA9940A9F}"/>
                  </a:ext>
                </a:extLst>
              </p:cNvPr>
              <p:cNvSpPr>
                <a:spLocks/>
              </p:cNvSpPr>
              <p:nvPr/>
            </p:nvSpPr>
            <p:spPr bwMode="auto">
              <a:xfrm>
                <a:off x="3053" y="2283"/>
                <a:ext cx="52" cy="53"/>
              </a:xfrm>
              <a:custGeom>
                <a:avLst/>
                <a:gdLst>
                  <a:gd name="T0" fmla="*/ 79 w 130"/>
                  <a:gd name="T1" fmla="*/ 8 h 129"/>
                  <a:gd name="T2" fmla="*/ 51 w 130"/>
                  <a:gd name="T3" fmla="*/ 8 h 129"/>
                  <a:gd name="T4" fmla="*/ 8 w 130"/>
                  <a:gd name="T5" fmla="*/ 50 h 129"/>
                  <a:gd name="T6" fmla="*/ 8 w 130"/>
                  <a:gd name="T7" fmla="*/ 79 h 129"/>
                  <a:gd name="T8" fmla="*/ 51 w 130"/>
                  <a:gd name="T9" fmla="*/ 122 h 129"/>
                  <a:gd name="T10" fmla="*/ 79 w 130"/>
                  <a:gd name="T11" fmla="*/ 122 h 129"/>
                  <a:gd name="T12" fmla="*/ 122 w 130"/>
                  <a:gd name="T13" fmla="*/ 79 h 129"/>
                  <a:gd name="T14" fmla="*/ 122 w 130"/>
                  <a:gd name="T15" fmla="*/ 50 h 129"/>
                  <a:gd name="T16" fmla="*/ 79 w 130"/>
                  <a:gd name="T17" fmla="*/ 8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0" h="129">
                    <a:moveTo>
                      <a:pt x="79" y="8"/>
                    </a:moveTo>
                    <a:cubicBezTo>
                      <a:pt x="71" y="0"/>
                      <a:pt x="59" y="0"/>
                      <a:pt x="51" y="8"/>
                    </a:cubicBezTo>
                    <a:cubicBezTo>
                      <a:pt x="8" y="50"/>
                      <a:pt x="8" y="50"/>
                      <a:pt x="8" y="50"/>
                    </a:cubicBezTo>
                    <a:cubicBezTo>
                      <a:pt x="0" y="58"/>
                      <a:pt x="0" y="71"/>
                      <a:pt x="8" y="79"/>
                    </a:cubicBezTo>
                    <a:cubicBezTo>
                      <a:pt x="51" y="122"/>
                      <a:pt x="51" y="122"/>
                      <a:pt x="51" y="122"/>
                    </a:cubicBezTo>
                    <a:cubicBezTo>
                      <a:pt x="59" y="129"/>
                      <a:pt x="71" y="129"/>
                      <a:pt x="79" y="122"/>
                    </a:cubicBezTo>
                    <a:cubicBezTo>
                      <a:pt x="122" y="79"/>
                      <a:pt x="122" y="79"/>
                      <a:pt x="122" y="79"/>
                    </a:cubicBezTo>
                    <a:cubicBezTo>
                      <a:pt x="130" y="71"/>
                      <a:pt x="130" y="58"/>
                      <a:pt x="122" y="50"/>
                    </a:cubicBezTo>
                    <a:lnTo>
                      <a:pt x="79" y="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marL="0" marR="0" lvl="0" indent="0" algn="l" defTabSz="914049"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05050"/>
                  </a:solidFill>
                  <a:effectLst/>
                  <a:uLnTx/>
                  <a:uFillTx/>
                  <a:latin typeface="Segoe UI"/>
                  <a:ea typeface="+mn-ea"/>
                  <a:cs typeface="+mn-cs"/>
                </a:endParaRPr>
              </a:p>
            </p:txBody>
          </p:sp>
          <p:sp>
            <p:nvSpPr>
              <p:cNvPr id="122" name="Freeform 7">
                <a:extLst>
                  <a:ext uri="{FF2B5EF4-FFF2-40B4-BE49-F238E27FC236}">
                    <a16:creationId xmlns:a16="http://schemas.microsoft.com/office/drawing/2014/main" id="{ED373A55-9984-4282-AB95-F131CCC77F19}"/>
                  </a:ext>
                </a:extLst>
              </p:cNvPr>
              <p:cNvSpPr>
                <a:spLocks noEditPoints="1"/>
              </p:cNvSpPr>
              <p:nvPr/>
            </p:nvSpPr>
            <p:spPr bwMode="auto">
              <a:xfrm>
                <a:off x="2909" y="2247"/>
                <a:ext cx="124" cy="126"/>
              </a:xfrm>
              <a:custGeom>
                <a:avLst/>
                <a:gdLst>
                  <a:gd name="T0" fmla="*/ 300 w 308"/>
                  <a:gd name="T1" fmla="*/ 139 h 307"/>
                  <a:gd name="T2" fmla="*/ 286 w 308"/>
                  <a:gd name="T3" fmla="*/ 125 h 307"/>
                  <a:gd name="T4" fmla="*/ 168 w 308"/>
                  <a:gd name="T5" fmla="*/ 8 h 307"/>
                  <a:gd name="T6" fmla="*/ 140 w 308"/>
                  <a:gd name="T7" fmla="*/ 8 h 307"/>
                  <a:gd name="T8" fmla="*/ 22 w 308"/>
                  <a:gd name="T9" fmla="*/ 125 h 307"/>
                  <a:gd name="T10" fmla="*/ 8 w 308"/>
                  <a:gd name="T11" fmla="*/ 139 h 307"/>
                  <a:gd name="T12" fmla="*/ 8 w 308"/>
                  <a:gd name="T13" fmla="*/ 168 h 307"/>
                  <a:gd name="T14" fmla="*/ 22 w 308"/>
                  <a:gd name="T15" fmla="*/ 182 h 307"/>
                  <a:gd name="T16" fmla="*/ 140 w 308"/>
                  <a:gd name="T17" fmla="*/ 299 h 307"/>
                  <a:gd name="T18" fmla="*/ 168 w 308"/>
                  <a:gd name="T19" fmla="*/ 299 h 307"/>
                  <a:gd name="T20" fmla="*/ 286 w 308"/>
                  <a:gd name="T21" fmla="*/ 182 h 307"/>
                  <a:gd name="T22" fmla="*/ 300 w 308"/>
                  <a:gd name="T23" fmla="*/ 168 h 307"/>
                  <a:gd name="T24" fmla="*/ 300 w 308"/>
                  <a:gd name="T25" fmla="*/ 139 h 307"/>
                  <a:gd name="T26" fmla="*/ 140 w 308"/>
                  <a:gd name="T27" fmla="*/ 210 h 307"/>
                  <a:gd name="T28" fmla="*/ 108 w 308"/>
                  <a:gd name="T29" fmla="*/ 179 h 307"/>
                  <a:gd name="T30" fmla="*/ 97 w 308"/>
                  <a:gd name="T31" fmla="*/ 168 h 307"/>
                  <a:gd name="T32" fmla="*/ 97 w 308"/>
                  <a:gd name="T33" fmla="*/ 139 h 307"/>
                  <a:gd name="T34" fmla="*/ 140 w 308"/>
                  <a:gd name="T35" fmla="*/ 97 h 307"/>
                  <a:gd name="T36" fmla="*/ 168 w 308"/>
                  <a:gd name="T37" fmla="*/ 97 h 307"/>
                  <a:gd name="T38" fmla="*/ 211 w 308"/>
                  <a:gd name="T39" fmla="*/ 139 h 307"/>
                  <a:gd name="T40" fmla="*/ 211 w 308"/>
                  <a:gd name="T41" fmla="*/ 168 h 307"/>
                  <a:gd name="T42" fmla="*/ 200 w 308"/>
                  <a:gd name="T43" fmla="*/ 179 h 307"/>
                  <a:gd name="T44" fmla="*/ 168 w 308"/>
                  <a:gd name="T45" fmla="*/ 210 h 307"/>
                  <a:gd name="T46" fmla="*/ 140 w 308"/>
                  <a:gd name="T47" fmla="*/ 210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08" h="307">
                    <a:moveTo>
                      <a:pt x="300" y="139"/>
                    </a:moveTo>
                    <a:cubicBezTo>
                      <a:pt x="286" y="125"/>
                      <a:pt x="286" y="125"/>
                      <a:pt x="286" y="125"/>
                    </a:cubicBezTo>
                    <a:cubicBezTo>
                      <a:pt x="168" y="8"/>
                      <a:pt x="168" y="8"/>
                      <a:pt x="168" y="8"/>
                    </a:cubicBezTo>
                    <a:cubicBezTo>
                      <a:pt x="161" y="0"/>
                      <a:pt x="148" y="0"/>
                      <a:pt x="140" y="8"/>
                    </a:cubicBezTo>
                    <a:cubicBezTo>
                      <a:pt x="22" y="125"/>
                      <a:pt x="22" y="125"/>
                      <a:pt x="22" y="125"/>
                    </a:cubicBezTo>
                    <a:cubicBezTo>
                      <a:pt x="8" y="139"/>
                      <a:pt x="8" y="139"/>
                      <a:pt x="8" y="139"/>
                    </a:cubicBezTo>
                    <a:cubicBezTo>
                      <a:pt x="0" y="147"/>
                      <a:pt x="0" y="160"/>
                      <a:pt x="8" y="168"/>
                    </a:cubicBezTo>
                    <a:cubicBezTo>
                      <a:pt x="22" y="182"/>
                      <a:pt x="22" y="182"/>
                      <a:pt x="22" y="182"/>
                    </a:cubicBezTo>
                    <a:cubicBezTo>
                      <a:pt x="140" y="299"/>
                      <a:pt x="140" y="299"/>
                      <a:pt x="140" y="299"/>
                    </a:cubicBezTo>
                    <a:cubicBezTo>
                      <a:pt x="148" y="307"/>
                      <a:pt x="161" y="307"/>
                      <a:pt x="168" y="299"/>
                    </a:cubicBezTo>
                    <a:cubicBezTo>
                      <a:pt x="286" y="182"/>
                      <a:pt x="286" y="182"/>
                      <a:pt x="286" y="182"/>
                    </a:cubicBezTo>
                    <a:cubicBezTo>
                      <a:pt x="300" y="168"/>
                      <a:pt x="300" y="168"/>
                      <a:pt x="300" y="168"/>
                    </a:cubicBezTo>
                    <a:cubicBezTo>
                      <a:pt x="308" y="160"/>
                      <a:pt x="308" y="147"/>
                      <a:pt x="300" y="139"/>
                    </a:cubicBezTo>
                    <a:moveTo>
                      <a:pt x="140" y="210"/>
                    </a:moveTo>
                    <a:cubicBezTo>
                      <a:pt x="108" y="179"/>
                      <a:pt x="108" y="179"/>
                      <a:pt x="108" y="179"/>
                    </a:cubicBezTo>
                    <a:cubicBezTo>
                      <a:pt x="97" y="168"/>
                      <a:pt x="97" y="168"/>
                      <a:pt x="97" y="168"/>
                    </a:cubicBezTo>
                    <a:cubicBezTo>
                      <a:pt x="89" y="160"/>
                      <a:pt x="89" y="147"/>
                      <a:pt x="97" y="139"/>
                    </a:cubicBezTo>
                    <a:cubicBezTo>
                      <a:pt x="140" y="97"/>
                      <a:pt x="140" y="97"/>
                      <a:pt x="140" y="97"/>
                    </a:cubicBezTo>
                    <a:cubicBezTo>
                      <a:pt x="148" y="89"/>
                      <a:pt x="161" y="89"/>
                      <a:pt x="168" y="97"/>
                    </a:cubicBezTo>
                    <a:cubicBezTo>
                      <a:pt x="211" y="139"/>
                      <a:pt x="211" y="139"/>
                      <a:pt x="211" y="139"/>
                    </a:cubicBezTo>
                    <a:cubicBezTo>
                      <a:pt x="219" y="147"/>
                      <a:pt x="219" y="160"/>
                      <a:pt x="211" y="168"/>
                    </a:cubicBezTo>
                    <a:cubicBezTo>
                      <a:pt x="200" y="179"/>
                      <a:pt x="200" y="179"/>
                      <a:pt x="200" y="179"/>
                    </a:cubicBezTo>
                    <a:cubicBezTo>
                      <a:pt x="168" y="210"/>
                      <a:pt x="168" y="210"/>
                      <a:pt x="168" y="210"/>
                    </a:cubicBezTo>
                    <a:cubicBezTo>
                      <a:pt x="161" y="218"/>
                      <a:pt x="148" y="218"/>
                      <a:pt x="140" y="21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marL="0" marR="0" lvl="0" indent="0" algn="l" defTabSz="914049"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05050"/>
                  </a:solidFill>
                  <a:effectLst/>
                  <a:uLnTx/>
                  <a:uFillTx/>
                  <a:latin typeface="Segoe UI"/>
                  <a:ea typeface="+mn-ea"/>
                  <a:cs typeface="+mn-cs"/>
                </a:endParaRPr>
              </a:p>
            </p:txBody>
          </p:sp>
          <p:sp>
            <p:nvSpPr>
              <p:cNvPr id="123" name="Freeform 8">
                <a:extLst>
                  <a:ext uri="{FF2B5EF4-FFF2-40B4-BE49-F238E27FC236}">
                    <a16:creationId xmlns:a16="http://schemas.microsoft.com/office/drawing/2014/main" id="{A1B1CBBF-CADE-43C7-82B8-5B4E006F65A6}"/>
                  </a:ext>
                </a:extLst>
              </p:cNvPr>
              <p:cNvSpPr>
                <a:spLocks/>
              </p:cNvSpPr>
              <p:nvPr/>
            </p:nvSpPr>
            <p:spPr bwMode="auto">
              <a:xfrm>
                <a:off x="3017" y="2247"/>
                <a:ext cx="52" cy="53"/>
              </a:xfrm>
              <a:custGeom>
                <a:avLst/>
                <a:gdLst>
                  <a:gd name="T0" fmla="*/ 79 w 130"/>
                  <a:gd name="T1" fmla="*/ 122 h 129"/>
                  <a:gd name="T2" fmla="*/ 122 w 130"/>
                  <a:gd name="T3" fmla="*/ 79 h 129"/>
                  <a:gd name="T4" fmla="*/ 122 w 130"/>
                  <a:gd name="T5" fmla="*/ 50 h 129"/>
                  <a:gd name="T6" fmla="*/ 79 w 130"/>
                  <a:gd name="T7" fmla="*/ 8 h 129"/>
                  <a:gd name="T8" fmla="*/ 51 w 130"/>
                  <a:gd name="T9" fmla="*/ 8 h 129"/>
                  <a:gd name="T10" fmla="*/ 8 w 130"/>
                  <a:gd name="T11" fmla="*/ 50 h 129"/>
                  <a:gd name="T12" fmla="*/ 8 w 130"/>
                  <a:gd name="T13" fmla="*/ 79 h 129"/>
                  <a:gd name="T14" fmla="*/ 51 w 130"/>
                  <a:gd name="T15" fmla="*/ 122 h 129"/>
                  <a:gd name="T16" fmla="*/ 79 w 130"/>
                  <a:gd name="T17" fmla="*/ 122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0" h="129">
                    <a:moveTo>
                      <a:pt x="79" y="122"/>
                    </a:moveTo>
                    <a:cubicBezTo>
                      <a:pt x="122" y="79"/>
                      <a:pt x="122" y="79"/>
                      <a:pt x="122" y="79"/>
                    </a:cubicBezTo>
                    <a:cubicBezTo>
                      <a:pt x="130" y="71"/>
                      <a:pt x="130" y="58"/>
                      <a:pt x="122" y="50"/>
                    </a:cubicBezTo>
                    <a:cubicBezTo>
                      <a:pt x="79" y="8"/>
                      <a:pt x="79" y="8"/>
                      <a:pt x="79" y="8"/>
                    </a:cubicBezTo>
                    <a:cubicBezTo>
                      <a:pt x="71" y="0"/>
                      <a:pt x="59" y="0"/>
                      <a:pt x="51" y="8"/>
                    </a:cubicBezTo>
                    <a:cubicBezTo>
                      <a:pt x="8" y="50"/>
                      <a:pt x="8" y="50"/>
                      <a:pt x="8" y="50"/>
                    </a:cubicBezTo>
                    <a:cubicBezTo>
                      <a:pt x="0" y="58"/>
                      <a:pt x="0" y="71"/>
                      <a:pt x="8" y="79"/>
                    </a:cubicBezTo>
                    <a:cubicBezTo>
                      <a:pt x="51" y="122"/>
                      <a:pt x="51" y="122"/>
                      <a:pt x="51" y="122"/>
                    </a:cubicBezTo>
                    <a:cubicBezTo>
                      <a:pt x="59" y="129"/>
                      <a:pt x="71" y="129"/>
                      <a:pt x="79" y="12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marL="0" marR="0" lvl="0" indent="0" algn="l" defTabSz="914049"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05050"/>
                  </a:solidFill>
                  <a:effectLst/>
                  <a:uLnTx/>
                  <a:uFillTx/>
                  <a:latin typeface="Segoe UI"/>
                  <a:ea typeface="+mn-ea"/>
                  <a:cs typeface="+mn-cs"/>
                </a:endParaRPr>
              </a:p>
            </p:txBody>
          </p:sp>
          <p:sp>
            <p:nvSpPr>
              <p:cNvPr id="124" name="Freeform 9">
                <a:extLst>
                  <a:ext uri="{FF2B5EF4-FFF2-40B4-BE49-F238E27FC236}">
                    <a16:creationId xmlns:a16="http://schemas.microsoft.com/office/drawing/2014/main" id="{6A137F24-C555-42B4-8EE2-2269892676F7}"/>
                  </a:ext>
                </a:extLst>
              </p:cNvPr>
              <p:cNvSpPr>
                <a:spLocks/>
              </p:cNvSpPr>
              <p:nvPr/>
            </p:nvSpPr>
            <p:spPr bwMode="auto">
              <a:xfrm>
                <a:off x="2880" y="2176"/>
                <a:ext cx="256" cy="170"/>
              </a:xfrm>
              <a:custGeom>
                <a:avLst/>
                <a:gdLst>
                  <a:gd name="T0" fmla="*/ 562 w 638"/>
                  <a:gd name="T1" fmla="*/ 413 h 413"/>
                  <a:gd name="T2" fmla="*/ 549 w 638"/>
                  <a:gd name="T3" fmla="*/ 413 h 413"/>
                  <a:gd name="T4" fmla="*/ 549 w 638"/>
                  <a:gd name="T5" fmla="*/ 388 h 413"/>
                  <a:gd name="T6" fmla="*/ 562 w 638"/>
                  <a:gd name="T7" fmla="*/ 388 h 413"/>
                  <a:gd name="T8" fmla="*/ 612 w 638"/>
                  <a:gd name="T9" fmla="*/ 338 h 413"/>
                  <a:gd name="T10" fmla="*/ 612 w 638"/>
                  <a:gd name="T11" fmla="*/ 75 h 413"/>
                  <a:gd name="T12" fmla="*/ 562 w 638"/>
                  <a:gd name="T13" fmla="*/ 26 h 413"/>
                  <a:gd name="T14" fmla="*/ 75 w 638"/>
                  <a:gd name="T15" fmla="*/ 26 h 413"/>
                  <a:gd name="T16" fmla="*/ 25 w 638"/>
                  <a:gd name="T17" fmla="*/ 75 h 413"/>
                  <a:gd name="T18" fmla="*/ 25 w 638"/>
                  <a:gd name="T19" fmla="*/ 338 h 413"/>
                  <a:gd name="T20" fmla="*/ 75 w 638"/>
                  <a:gd name="T21" fmla="*/ 388 h 413"/>
                  <a:gd name="T22" fmla="*/ 88 w 638"/>
                  <a:gd name="T23" fmla="*/ 388 h 413"/>
                  <a:gd name="T24" fmla="*/ 88 w 638"/>
                  <a:gd name="T25" fmla="*/ 413 h 413"/>
                  <a:gd name="T26" fmla="*/ 75 w 638"/>
                  <a:gd name="T27" fmla="*/ 413 h 413"/>
                  <a:gd name="T28" fmla="*/ 0 w 638"/>
                  <a:gd name="T29" fmla="*/ 338 h 413"/>
                  <a:gd name="T30" fmla="*/ 0 w 638"/>
                  <a:gd name="T31" fmla="*/ 75 h 413"/>
                  <a:gd name="T32" fmla="*/ 75 w 638"/>
                  <a:gd name="T33" fmla="*/ 0 h 413"/>
                  <a:gd name="T34" fmla="*/ 562 w 638"/>
                  <a:gd name="T35" fmla="*/ 0 h 413"/>
                  <a:gd name="T36" fmla="*/ 638 w 638"/>
                  <a:gd name="T37" fmla="*/ 75 h 413"/>
                  <a:gd name="T38" fmla="*/ 638 w 638"/>
                  <a:gd name="T39" fmla="*/ 338 h 413"/>
                  <a:gd name="T40" fmla="*/ 562 w 638"/>
                  <a:gd name="T41" fmla="*/ 413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38" h="413">
                    <a:moveTo>
                      <a:pt x="562" y="413"/>
                    </a:moveTo>
                    <a:cubicBezTo>
                      <a:pt x="549" y="413"/>
                      <a:pt x="549" y="413"/>
                      <a:pt x="549" y="413"/>
                    </a:cubicBezTo>
                    <a:cubicBezTo>
                      <a:pt x="549" y="388"/>
                      <a:pt x="549" y="388"/>
                      <a:pt x="549" y="388"/>
                    </a:cubicBezTo>
                    <a:cubicBezTo>
                      <a:pt x="562" y="388"/>
                      <a:pt x="562" y="388"/>
                      <a:pt x="562" y="388"/>
                    </a:cubicBezTo>
                    <a:cubicBezTo>
                      <a:pt x="590" y="388"/>
                      <a:pt x="612" y="365"/>
                      <a:pt x="612" y="338"/>
                    </a:cubicBezTo>
                    <a:cubicBezTo>
                      <a:pt x="612" y="75"/>
                      <a:pt x="612" y="75"/>
                      <a:pt x="612" y="75"/>
                    </a:cubicBezTo>
                    <a:cubicBezTo>
                      <a:pt x="612" y="48"/>
                      <a:pt x="590" y="26"/>
                      <a:pt x="562" y="26"/>
                    </a:cubicBezTo>
                    <a:cubicBezTo>
                      <a:pt x="75" y="26"/>
                      <a:pt x="75" y="26"/>
                      <a:pt x="75" y="26"/>
                    </a:cubicBezTo>
                    <a:cubicBezTo>
                      <a:pt x="47" y="26"/>
                      <a:pt x="25" y="48"/>
                      <a:pt x="25" y="75"/>
                    </a:cubicBezTo>
                    <a:cubicBezTo>
                      <a:pt x="25" y="338"/>
                      <a:pt x="25" y="338"/>
                      <a:pt x="25" y="338"/>
                    </a:cubicBezTo>
                    <a:cubicBezTo>
                      <a:pt x="25" y="365"/>
                      <a:pt x="47" y="388"/>
                      <a:pt x="75" y="388"/>
                    </a:cubicBezTo>
                    <a:cubicBezTo>
                      <a:pt x="88" y="388"/>
                      <a:pt x="88" y="388"/>
                      <a:pt x="88" y="388"/>
                    </a:cubicBezTo>
                    <a:cubicBezTo>
                      <a:pt x="88" y="413"/>
                      <a:pt x="88" y="413"/>
                      <a:pt x="88" y="413"/>
                    </a:cubicBezTo>
                    <a:cubicBezTo>
                      <a:pt x="75" y="413"/>
                      <a:pt x="75" y="413"/>
                      <a:pt x="75" y="413"/>
                    </a:cubicBezTo>
                    <a:cubicBezTo>
                      <a:pt x="33" y="413"/>
                      <a:pt x="0" y="380"/>
                      <a:pt x="0" y="338"/>
                    </a:cubicBezTo>
                    <a:cubicBezTo>
                      <a:pt x="0" y="75"/>
                      <a:pt x="0" y="75"/>
                      <a:pt x="0" y="75"/>
                    </a:cubicBezTo>
                    <a:cubicBezTo>
                      <a:pt x="0" y="34"/>
                      <a:pt x="33" y="0"/>
                      <a:pt x="75" y="0"/>
                    </a:cubicBezTo>
                    <a:cubicBezTo>
                      <a:pt x="562" y="0"/>
                      <a:pt x="562" y="0"/>
                      <a:pt x="562" y="0"/>
                    </a:cubicBezTo>
                    <a:cubicBezTo>
                      <a:pt x="604" y="0"/>
                      <a:pt x="638" y="34"/>
                      <a:pt x="638" y="75"/>
                    </a:cubicBezTo>
                    <a:cubicBezTo>
                      <a:pt x="638" y="338"/>
                      <a:pt x="638" y="338"/>
                      <a:pt x="638" y="338"/>
                    </a:cubicBezTo>
                    <a:cubicBezTo>
                      <a:pt x="638" y="380"/>
                      <a:pt x="604" y="413"/>
                      <a:pt x="562" y="41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marL="0" marR="0" lvl="0" indent="0" algn="l" defTabSz="914049"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05050"/>
                  </a:solidFill>
                  <a:effectLst/>
                  <a:uLnTx/>
                  <a:uFillTx/>
                  <a:latin typeface="Segoe UI"/>
                  <a:ea typeface="+mn-ea"/>
                  <a:cs typeface="+mn-cs"/>
                </a:endParaRPr>
              </a:p>
            </p:txBody>
          </p:sp>
        </p:grpSp>
      </p:grpSp>
      <p:grpSp>
        <p:nvGrpSpPr>
          <p:cNvPr id="8" name="Group 7">
            <a:extLst>
              <a:ext uri="{FF2B5EF4-FFF2-40B4-BE49-F238E27FC236}">
                <a16:creationId xmlns:a16="http://schemas.microsoft.com/office/drawing/2014/main" id="{444821CC-847D-407E-BF37-C2F779E0C19C}"/>
              </a:ext>
            </a:extLst>
          </p:cNvPr>
          <p:cNvGrpSpPr/>
          <p:nvPr/>
        </p:nvGrpSpPr>
        <p:grpSpPr>
          <a:xfrm>
            <a:off x="1821698" y="2429235"/>
            <a:ext cx="1051262" cy="1496906"/>
            <a:chOff x="3652520" y="2333616"/>
            <a:chExt cx="1051560" cy="1497330"/>
          </a:xfrm>
          <a:effectLst/>
        </p:grpSpPr>
        <p:sp>
          <p:nvSpPr>
            <p:cNvPr id="107" name="Oval 106">
              <a:extLst>
                <a:ext uri="{FF2B5EF4-FFF2-40B4-BE49-F238E27FC236}">
                  <a16:creationId xmlns:a16="http://schemas.microsoft.com/office/drawing/2014/main" id="{28F45A20-B240-4E82-B5FA-B37D401BCE1C}"/>
                </a:ext>
              </a:extLst>
            </p:cNvPr>
            <p:cNvSpPr/>
            <p:nvPr/>
          </p:nvSpPr>
          <p:spPr bwMode="auto">
            <a:xfrm>
              <a:off x="3652520" y="2333616"/>
              <a:ext cx="1051560" cy="1051560"/>
            </a:xfrm>
            <a:prstGeom prst="ellipse">
              <a:avLst/>
            </a:prstGeom>
            <a:solidFill>
              <a:srgbClr val="FFC000"/>
            </a:solidFill>
            <a:ln>
              <a:noFill/>
            </a:ln>
            <a:effectLst>
              <a:outerShdw blurRad="63500" dist="38100" dir="2700000" algn="tl" rotWithShape="0">
                <a:prstClr val="black">
                  <a:alpha val="20000"/>
                </a:prstClr>
              </a:outerShdw>
            </a:effectLst>
          </p:spPr>
          <p:style>
            <a:lnRef idx="1">
              <a:schemeClr val="accent2"/>
            </a:lnRef>
            <a:fillRef idx="3">
              <a:schemeClr val="accent2"/>
            </a:fillRef>
            <a:effectRef idx="2">
              <a:schemeClr val="accent2"/>
            </a:effectRef>
            <a:fontRef idx="minor">
              <a:schemeClr val="lt1"/>
            </a:fontRef>
          </p:style>
          <p:txBody>
            <a:bodyPr rot="0" spcFirstLastPara="0" vert="horz" wrap="square" lIns="164502" tIns="131603" rIns="164502" bIns="131603" numCol="1" spcCol="0" rtlCol="0" fromWordArt="0" anchor="ctr" anchorCtr="0" forceAA="0" compatLnSpc="1">
              <a:prstTxWarp prst="textNoShape">
                <a:avLst/>
              </a:prstTxWarp>
              <a:noAutofit/>
            </a:bodyPr>
            <a:lstStyle/>
            <a:p>
              <a:pPr marL="0" marR="0" lvl="0" indent="0" algn="l" defTabSz="838651" rtl="0" eaLnBrk="1" fontAlgn="base" latinLnBrk="0" hangingPunct="1">
                <a:lnSpc>
                  <a:spcPct val="100000"/>
                </a:lnSpc>
                <a:spcBef>
                  <a:spcPct val="0"/>
                </a:spcBef>
                <a:spcAft>
                  <a:spcPct val="0"/>
                </a:spcAft>
                <a:buClrTx/>
                <a:buSzTx/>
                <a:buFontTx/>
                <a:buNone/>
                <a:tabLst/>
                <a:defRPr/>
              </a:pPr>
              <a:endParaRPr kumimoji="0" lang="en-US" sz="1799" b="0" i="0" u="none" strike="noStrike" kern="1200" cap="none" spc="0" normalizeH="0" baseline="0" noProof="0">
                <a:ln>
                  <a:noFill/>
                </a:ln>
                <a:solidFill>
                  <a:srgbClr val="1A1A1A"/>
                </a:solidFill>
                <a:effectLst/>
                <a:uLnTx/>
                <a:uFillTx/>
                <a:latin typeface="Segoe UI"/>
                <a:ea typeface="+mn-ea"/>
                <a:cs typeface="Segoe UI" pitchFamily="34" charset="0"/>
              </a:endParaRPr>
            </a:p>
          </p:txBody>
        </p:sp>
        <p:grpSp>
          <p:nvGrpSpPr>
            <p:cNvPr id="108" name="Group 12">
              <a:extLst>
                <a:ext uri="{FF2B5EF4-FFF2-40B4-BE49-F238E27FC236}">
                  <a16:creationId xmlns:a16="http://schemas.microsoft.com/office/drawing/2014/main" id="{BEBE1C06-609A-486F-8F71-1A4008D238C9}"/>
                </a:ext>
              </a:extLst>
            </p:cNvPr>
            <p:cNvGrpSpPr>
              <a:grpSpLocks noChangeAspect="1"/>
            </p:cNvGrpSpPr>
            <p:nvPr/>
          </p:nvGrpSpPr>
          <p:grpSpPr bwMode="auto">
            <a:xfrm>
              <a:off x="3936139" y="2675429"/>
              <a:ext cx="484321" cy="367935"/>
              <a:chOff x="4543" y="2176"/>
              <a:chExt cx="258" cy="196"/>
            </a:xfrm>
            <a:solidFill>
              <a:schemeClr val="bg1"/>
            </a:solidFill>
          </p:grpSpPr>
          <p:sp>
            <p:nvSpPr>
              <p:cNvPr id="109" name="Freeform 13">
                <a:extLst>
                  <a:ext uri="{FF2B5EF4-FFF2-40B4-BE49-F238E27FC236}">
                    <a16:creationId xmlns:a16="http://schemas.microsoft.com/office/drawing/2014/main" id="{205CD46B-A014-4A82-A9B6-843CD898AF78}"/>
                  </a:ext>
                </a:extLst>
              </p:cNvPr>
              <p:cNvSpPr>
                <a:spLocks/>
              </p:cNvSpPr>
              <p:nvPr/>
            </p:nvSpPr>
            <p:spPr bwMode="auto">
              <a:xfrm>
                <a:off x="4543" y="2176"/>
                <a:ext cx="258" cy="170"/>
              </a:xfrm>
              <a:custGeom>
                <a:avLst/>
                <a:gdLst>
                  <a:gd name="T0" fmla="*/ 635 w 720"/>
                  <a:gd name="T1" fmla="*/ 467 h 467"/>
                  <a:gd name="T2" fmla="*/ 620 w 720"/>
                  <a:gd name="T3" fmla="*/ 467 h 467"/>
                  <a:gd name="T4" fmla="*/ 620 w 720"/>
                  <a:gd name="T5" fmla="*/ 438 h 467"/>
                  <a:gd name="T6" fmla="*/ 635 w 720"/>
                  <a:gd name="T7" fmla="*/ 438 h 467"/>
                  <a:gd name="T8" fmla="*/ 691 w 720"/>
                  <a:gd name="T9" fmla="*/ 382 h 467"/>
                  <a:gd name="T10" fmla="*/ 691 w 720"/>
                  <a:gd name="T11" fmla="*/ 85 h 467"/>
                  <a:gd name="T12" fmla="*/ 635 w 720"/>
                  <a:gd name="T13" fmla="*/ 29 h 467"/>
                  <a:gd name="T14" fmla="*/ 85 w 720"/>
                  <a:gd name="T15" fmla="*/ 29 h 467"/>
                  <a:gd name="T16" fmla="*/ 29 w 720"/>
                  <a:gd name="T17" fmla="*/ 85 h 467"/>
                  <a:gd name="T18" fmla="*/ 29 w 720"/>
                  <a:gd name="T19" fmla="*/ 382 h 467"/>
                  <a:gd name="T20" fmla="*/ 85 w 720"/>
                  <a:gd name="T21" fmla="*/ 438 h 467"/>
                  <a:gd name="T22" fmla="*/ 99 w 720"/>
                  <a:gd name="T23" fmla="*/ 438 h 467"/>
                  <a:gd name="T24" fmla="*/ 99 w 720"/>
                  <a:gd name="T25" fmla="*/ 467 h 467"/>
                  <a:gd name="T26" fmla="*/ 85 w 720"/>
                  <a:gd name="T27" fmla="*/ 467 h 467"/>
                  <a:gd name="T28" fmla="*/ 0 w 720"/>
                  <a:gd name="T29" fmla="*/ 382 h 467"/>
                  <a:gd name="T30" fmla="*/ 0 w 720"/>
                  <a:gd name="T31" fmla="*/ 85 h 467"/>
                  <a:gd name="T32" fmla="*/ 85 w 720"/>
                  <a:gd name="T33" fmla="*/ 0 h 467"/>
                  <a:gd name="T34" fmla="*/ 635 w 720"/>
                  <a:gd name="T35" fmla="*/ 0 h 467"/>
                  <a:gd name="T36" fmla="*/ 720 w 720"/>
                  <a:gd name="T37" fmla="*/ 85 h 467"/>
                  <a:gd name="T38" fmla="*/ 720 w 720"/>
                  <a:gd name="T39" fmla="*/ 382 h 467"/>
                  <a:gd name="T40" fmla="*/ 635 w 720"/>
                  <a:gd name="T41" fmla="*/ 467 h 4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20" h="467">
                    <a:moveTo>
                      <a:pt x="635" y="467"/>
                    </a:moveTo>
                    <a:cubicBezTo>
                      <a:pt x="620" y="467"/>
                      <a:pt x="620" y="467"/>
                      <a:pt x="620" y="467"/>
                    </a:cubicBezTo>
                    <a:cubicBezTo>
                      <a:pt x="620" y="438"/>
                      <a:pt x="620" y="438"/>
                      <a:pt x="620" y="438"/>
                    </a:cubicBezTo>
                    <a:cubicBezTo>
                      <a:pt x="635" y="438"/>
                      <a:pt x="635" y="438"/>
                      <a:pt x="635" y="438"/>
                    </a:cubicBezTo>
                    <a:cubicBezTo>
                      <a:pt x="666" y="438"/>
                      <a:pt x="691" y="413"/>
                      <a:pt x="691" y="382"/>
                    </a:cubicBezTo>
                    <a:cubicBezTo>
                      <a:pt x="691" y="85"/>
                      <a:pt x="691" y="85"/>
                      <a:pt x="691" y="85"/>
                    </a:cubicBezTo>
                    <a:cubicBezTo>
                      <a:pt x="691" y="54"/>
                      <a:pt x="666" y="29"/>
                      <a:pt x="635" y="29"/>
                    </a:cubicBezTo>
                    <a:cubicBezTo>
                      <a:pt x="85" y="29"/>
                      <a:pt x="85" y="29"/>
                      <a:pt x="85" y="29"/>
                    </a:cubicBezTo>
                    <a:cubicBezTo>
                      <a:pt x="54" y="29"/>
                      <a:pt x="29" y="54"/>
                      <a:pt x="29" y="85"/>
                    </a:cubicBezTo>
                    <a:cubicBezTo>
                      <a:pt x="29" y="382"/>
                      <a:pt x="29" y="382"/>
                      <a:pt x="29" y="382"/>
                    </a:cubicBezTo>
                    <a:cubicBezTo>
                      <a:pt x="29" y="413"/>
                      <a:pt x="54" y="438"/>
                      <a:pt x="85" y="438"/>
                    </a:cubicBezTo>
                    <a:cubicBezTo>
                      <a:pt x="99" y="438"/>
                      <a:pt x="99" y="438"/>
                      <a:pt x="99" y="438"/>
                    </a:cubicBezTo>
                    <a:cubicBezTo>
                      <a:pt x="99" y="467"/>
                      <a:pt x="99" y="467"/>
                      <a:pt x="99" y="467"/>
                    </a:cubicBezTo>
                    <a:cubicBezTo>
                      <a:pt x="85" y="467"/>
                      <a:pt x="85" y="467"/>
                      <a:pt x="85" y="467"/>
                    </a:cubicBezTo>
                    <a:cubicBezTo>
                      <a:pt x="38" y="467"/>
                      <a:pt x="0" y="429"/>
                      <a:pt x="0" y="382"/>
                    </a:cubicBezTo>
                    <a:cubicBezTo>
                      <a:pt x="0" y="85"/>
                      <a:pt x="0" y="85"/>
                      <a:pt x="0" y="85"/>
                    </a:cubicBezTo>
                    <a:cubicBezTo>
                      <a:pt x="0" y="38"/>
                      <a:pt x="38" y="0"/>
                      <a:pt x="85" y="0"/>
                    </a:cubicBezTo>
                    <a:cubicBezTo>
                      <a:pt x="635" y="0"/>
                      <a:pt x="635" y="0"/>
                      <a:pt x="635" y="0"/>
                    </a:cubicBezTo>
                    <a:cubicBezTo>
                      <a:pt x="682" y="0"/>
                      <a:pt x="720" y="38"/>
                      <a:pt x="720" y="85"/>
                    </a:cubicBezTo>
                    <a:cubicBezTo>
                      <a:pt x="720" y="382"/>
                      <a:pt x="720" y="382"/>
                      <a:pt x="720" y="382"/>
                    </a:cubicBezTo>
                    <a:cubicBezTo>
                      <a:pt x="720" y="429"/>
                      <a:pt x="682" y="467"/>
                      <a:pt x="635" y="46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marL="0" marR="0" lvl="0" indent="0" algn="l" defTabSz="914049"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1A1A1A"/>
                  </a:solidFill>
                  <a:effectLst/>
                  <a:uLnTx/>
                  <a:uFillTx/>
                  <a:latin typeface="Segoe UI Semilight"/>
                  <a:ea typeface="+mn-ea"/>
                  <a:cs typeface="+mn-cs"/>
                </a:endParaRPr>
              </a:p>
            </p:txBody>
          </p:sp>
          <p:sp>
            <p:nvSpPr>
              <p:cNvPr id="110" name="Freeform 14">
                <a:extLst>
                  <a:ext uri="{FF2B5EF4-FFF2-40B4-BE49-F238E27FC236}">
                    <a16:creationId xmlns:a16="http://schemas.microsoft.com/office/drawing/2014/main" id="{2096627B-9B88-4BD1-927D-A2D1075DE28B}"/>
                  </a:ext>
                </a:extLst>
              </p:cNvPr>
              <p:cNvSpPr>
                <a:spLocks/>
              </p:cNvSpPr>
              <p:nvPr/>
            </p:nvSpPr>
            <p:spPr bwMode="auto">
              <a:xfrm>
                <a:off x="4591" y="2311"/>
                <a:ext cx="28" cy="61"/>
              </a:xfrm>
              <a:custGeom>
                <a:avLst/>
                <a:gdLst>
                  <a:gd name="T0" fmla="*/ 40 w 79"/>
                  <a:gd name="T1" fmla="*/ 169 h 169"/>
                  <a:gd name="T2" fmla="*/ 0 w 79"/>
                  <a:gd name="T3" fmla="*/ 130 h 169"/>
                  <a:gd name="T4" fmla="*/ 0 w 79"/>
                  <a:gd name="T5" fmla="*/ 39 h 169"/>
                  <a:gd name="T6" fmla="*/ 40 w 79"/>
                  <a:gd name="T7" fmla="*/ 0 h 169"/>
                  <a:gd name="T8" fmla="*/ 40 w 79"/>
                  <a:gd name="T9" fmla="*/ 0 h 169"/>
                  <a:gd name="T10" fmla="*/ 79 w 79"/>
                  <a:gd name="T11" fmla="*/ 39 h 169"/>
                  <a:gd name="T12" fmla="*/ 79 w 79"/>
                  <a:gd name="T13" fmla="*/ 130 h 169"/>
                  <a:gd name="T14" fmla="*/ 40 w 79"/>
                  <a:gd name="T15" fmla="*/ 169 h 1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9" h="169">
                    <a:moveTo>
                      <a:pt x="40" y="169"/>
                    </a:moveTo>
                    <a:cubicBezTo>
                      <a:pt x="18" y="169"/>
                      <a:pt x="0" y="152"/>
                      <a:pt x="0" y="130"/>
                    </a:cubicBezTo>
                    <a:cubicBezTo>
                      <a:pt x="0" y="39"/>
                      <a:pt x="0" y="39"/>
                      <a:pt x="0" y="39"/>
                    </a:cubicBezTo>
                    <a:cubicBezTo>
                      <a:pt x="0" y="17"/>
                      <a:pt x="18" y="0"/>
                      <a:pt x="40" y="0"/>
                    </a:cubicBezTo>
                    <a:cubicBezTo>
                      <a:pt x="40" y="0"/>
                      <a:pt x="40" y="0"/>
                      <a:pt x="40" y="0"/>
                    </a:cubicBezTo>
                    <a:cubicBezTo>
                      <a:pt x="62" y="0"/>
                      <a:pt x="79" y="17"/>
                      <a:pt x="79" y="39"/>
                    </a:cubicBezTo>
                    <a:cubicBezTo>
                      <a:pt x="79" y="130"/>
                      <a:pt x="79" y="130"/>
                      <a:pt x="79" y="130"/>
                    </a:cubicBezTo>
                    <a:cubicBezTo>
                      <a:pt x="79" y="152"/>
                      <a:pt x="62" y="169"/>
                      <a:pt x="40" y="16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marL="0" marR="0" lvl="0" indent="0" algn="l" defTabSz="914049"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1A1A1A"/>
                  </a:solidFill>
                  <a:effectLst/>
                  <a:uLnTx/>
                  <a:uFillTx/>
                  <a:latin typeface="Segoe UI Semilight"/>
                  <a:ea typeface="+mn-ea"/>
                  <a:cs typeface="+mn-cs"/>
                </a:endParaRPr>
              </a:p>
            </p:txBody>
          </p:sp>
          <p:sp>
            <p:nvSpPr>
              <p:cNvPr id="111" name="Freeform 15">
                <a:extLst>
                  <a:ext uri="{FF2B5EF4-FFF2-40B4-BE49-F238E27FC236}">
                    <a16:creationId xmlns:a16="http://schemas.microsoft.com/office/drawing/2014/main" id="{C334BDA8-F437-49D1-988E-96B90D9653FD}"/>
                  </a:ext>
                </a:extLst>
              </p:cNvPr>
              <p:cNvSpPr>
                <a:spLocks/>
              </p:cNvSpPr>
              <p:nvPr/>
            </p:nvSpPr>
            <p:spPr bwMode="auto">
              <a:xfrm>
                <a:off x="4635" y="2259"/>
                <a:ext cx="29" cy="113"/>
              </a:xfrm>
              <a:custGeom>
                <a:avLst/>
                <a:gdLst>
                  <a:gd name="T0" fmla="*/ 40 w 79"/>
                  <a:gd name="T1" fmla="*/ 312 h 312"/>
                  <a:gd name="T2" fmla="*/ 0 w 79"/>
                  <a:gd name="T3" fmla="*/ 273 h 312"/>
                  <a:gd name="T4" fmla="*/ 0 w 79"/>
                  <a:gd name="T5" fmla="*/ 40 h 312"/>
                  <a:gd name="T6" fmla="*/ 40 w 79"/>
                  <a:gd name="T7" fmla="*/ 0 h 312"/>
                  <a:gd name="T8" fmla="*/ 79 w 79"/>
                  <a:gd name="T9" fmla="*/ 40 h 312"/>
                  <a:gd name="T10" fmla="*/ 79 w 79"/>
                  <a:gd name="T11" fmla="*/ 273 h 312"/>
                  <a:gd name="T12" fmla="*/ 40 w 79"/>
                  <a:gd name="T13" fmla="*/ 312 h 312"/>
                </a:gdLst>
                <a:ahLst/>
                <a:cxnLst>
                  <a:cxn ang="0">
                    <a:pos x="T0" y="T1"/>
                  </a:cxn>
                  <a:cxn ang="0">
                    <a:pos x="T2" y="T3"/>
                  </a:cxn>
                  <a:cxn ang="0">
                    <a:pos x="T4" y="T5"/>
                  </a:cxn>
                  <a:cxn ang="0">
                    <a:pos x="T6" y="T7"/>
                  </a:cxn>
                  <a:cxn ang="0">
                    <a:pos x="T8" y="T9"/>
                  </a:cxn>
                  <a:cxn ang="0">
                    <a:pos x="T10" y="T11"/>
                  </a:cxn>
                  <a:cxn ang="0">
                    <a:pos x="T12" y="T13"/>
                  </a:cxn>
                </a:cxnLst>
                <a:rect l="0" t="0" r="r" b="b"/>
                <a:pathLst>
                  <a:path w="79" h="312">
                    <a:moveTo>
                      <a:pt x="40" y="312"/>
                    </a:moveTo>
                    <a:cubicBezTo>
                      <a:pt x="18" y="312"/>
                      <a:pt x="0" y="295"/>
                      <a:pt x="0" y="273"/>
                    </a:cubicBezTo>
                    <a:cubicBezTo>
                      <a:pt x="0" y="40"/>
                      <a:pt x="0" y="40"/>
                      <a:pt x="0" y="40"/>
                    </a:cubicBezTo>
                    <a:cubicBezTo>
                      <a:pt x="0" y="18"/>
                      <a:pt x="18" y="0"/>
                      <a:pt x="40" y="0"/>
                    </a:cubicBezTo>
                    <a:cubicBezTo>
                      <a:pt x="62" y="0"/>
                      <a:pt x="79" y="18"/>
                      <a:pt x="79" y="40"/>
                    </a:cubicBezTo>
                    <a:cubicBezTo>
                      <a:pt x="79" y="273"/>
                      <a:pt x="79" y="273"/>
                      <a:pt x="79" y="273"/>
                    </a:cubicBezTo>
                    <a:cubicBezTo>
                      <a:pt x="79" y="295"/>
                      <a:pt x="62" y="312"/>
                      <a:pt x="40" y="31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marL="0" marR="0" lvl="0" indent="0" algn="l" defTabSz="914049"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1A1A1A"/>
                  </a:solidFill>
                  <a:effectLst/>
                  <a:uLnTx/>
                  <a:uFillTx/>
                  <a:latin typeface="Segoe UI Semilight"/>
                  <a:ea typeface="+mn-ea"/>
                  <a:cs typeface="+mn-cs"/>
                </a:endParaRPr>
              </a:p>
            </p:txBody>
          </p:sp>
          <p:sp>
            <p:nvSpPr>
              <p:cNvPr id="112" name="Freeform 16">
                <a:extLst>
                  <a:ext uri="{FF2B5EF4-FFF2-40B4-BE49-F238E27FC236}">
                    <a16:creationId xmlns:a16="http://schemas.microsoft.com/office/drawing/2014/main" id="{D47FDF7F-2B5D-4FD9-95A8-9D62F5A38EFB}"/>
                  </a:ext>
                </a:extLst>
              </p:cNvPr>
              <p:cNvSpPr>
                <a:spLocks/>
              </p:cNvSpPr>
              <p:nvPr/>
            </p:nvSpPr>
            <p:spPr bwMode="auto">
              <a:xfrm>
                <a:off x="4724" y="2223"/>
                <a:ext cx="29" cy="149"/>
              </a:xfrm>
              <a:custGeom>
                <a:avLst/>
                <a:gdLst>
                  <a:gd name="T0" fmla="*/ 40 w 79"/>
                  <a:gd name="T1" fmla="*/ 409 h 409"/>
                  <a:gd name="T2" fmla="*/ 0 w 79"/>
                  <a:gd name="T3" fmla="*/ 370 h 409"/>
                  <a:gd name="T4" fmla="*/ 0 w 79"/>
                  <a:gd name="T5" fmla="*/ 39 h 409"/>
                  <a:gd name="T6" fmla="*/ 40 w 79"/>
                  <a:gd name="T7" fmla="*/ 0 h 409"/>
                  <a:gd name="T8" fmla="*/ 79 w 79"/>
                  <a:gd name="T9" fmla="*/ 39 h 409"/>
                  <a:gd name="T10" fmla="*/ 79 w 79"/>
                  <a:gd name="T11" fmla="*/ 370 h 409"/>
                  <a:gd name="T12" fmla="*/ 40 w 79"/>
                  <a:gd name="T13" fmla="*/ 409 h 409"/>
                </a:gdLst>
                <a:ahLst/>
                <a:cxnLst>
                  <a:cxn ang="0">
                    <a:pos x="T0" y="T1"/>
                  </a:cxn>
                  <a:cxn ang="0">
                    <a:pos x="T2" y="T3"/>
                  </a:cxn>
                  <a:cxn ang="0">
                    <a:pos x="T4" y="T5"/>
                  </a:cxn>
                  <a:cxn ang="0">
                    <a:pos x="T6" y="T7"/>
                  </a:cxn>
                  <a:cxn ang="0">
                    <a:pos x="T8" y="T9"/>
                  </a:cxn>
                  <a:cxn ang="0">
                    <a:pos x="T10" y="T11"/>
                  </a:cxn>
                  <a:cxn ang="0">
                    <a:pos x="T12" y="T13"/>
                  </a:cxn>
                </a:cxnLst>
                <a:rect l="0" t="0" r="r" b="b"/>
                <a:pathLst>
                  <a:path w="79" h="409">
                    <a:moveTo>
                      <a:pt x="40" y="409"/>
                    </a:moveTo>
                    <a:cubicBezTo>
                      <a:pt x="18" y="409"/>
                      <a:pt x="0" y="392"/>
                      <a:pt x="0" y="370"/>
                    </a:cubicBezTo>
                    <a:cubicBezTo>
                      <a:pt x="0" y="39"/>
                      <a:pt x="0" y="39"/>
                      <a:pt x="0" y="39"/>
                    </a:cubicBezTo>
                    <a:cubicBezTo>
                      <a:pt x="0" y="18"/>
                      <a:pt x="18" y="0"/>
                      <a:pt x="40" y="0"/>
                    </a:cubicBezTo>
                    <a:cubicBezTo>
                      <a:pt x="61" y="0"/>
                      <a:pt x="79" y="18"/>
                      <a:pt x="79" y="39"/>
                    </a:cubicBezTo>
                    <a:cubicBezTo>
                      <a:pt x="79" y="370"/>
                      <a:pt x="79" y="370"/>
                      <a:pt x="79" y="370"/>
                    </a:cubicBezTo>
                    <a:cubicBezTo>
                      <a:pt x="79" y="392"/>
                      <a:pt x="61" y="409"/>
                      <a:pt x="40" y="40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marL="0" marR="0" lvl="0" indent="0" algn="l" defTabSz="914049"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1A1A1A"/>
                  </a:solidFill>
                  <a:effectLst/>
                  <a:uLnTx/>
                  <a:uFillTx/>
                  <a:latin typeface="Segoe UI Semilight"/>
                  <a:ea typeface="+mn-ea"/>
                  <a:cs typeface="+mn-cs"/>
                </a:endParaRPr>
              </a:p>
            </p:txBody>
          </p:sp>
          <p:sp>
            <p:nvSpPr>
              <p:cNvPr id="113" name="Freeform 17">
                <a:extLst>
                  <a:ext uri="{FF2B5EF4-FFF2-40B4-BE49-F238E27FC236}">
                    <a16:creationId xmlns:a16="http://schemas.microsoft.com/office/drawing/2014/main" id="{29251F67-3E7A-4AB6-B764-25FEA60FFA12}"/>
                  </a:ext>
                </a:extLst>
              </p:cNvPr>
              <p:cNvSpPr>
                <a:spLocks/>
              </p:cNvSpPr>
              <p:nvPr/>
            </p:nvSpPr>
            <p:spPr bwMode="auto">
              <a:xfrm>
                <a:off x="4680" y="2280"/>
                <a:ext cx="28" cy="92"/>
              </a:xfrm>
              <a:custGeom>
                <a:avLst/>
                <a:gdLst>
                  <a:gd name="T0" fmla="*/ 40 w 79"/>
                  <a:gd name="T1" fmla="*/ 252 h 252"/>
                  <a:gd name="T2" fmla="*/ 0 w 79"/>
                  <a:gd name="T3" fmla="*/ 213 h 252"/>
                  <a:gd name="T4" fmla="*/ 0 w 79"/>
                  <a:gd name="T5" fmla="*/ 40 h 252"/>
                  <a:gd name="T6" fmla="*/ 40 w 79"/>
                  <a:gd name="T7" fmla="*/ 0 h 252"/>
                  <a:gd name="T8" fmla="*/ 79 w 79"/>
                  <a:gd name="T9" fmla="*/ 40 h 252"/>
                  <a:gd name="T10" fmla="*/ 79 w 79"/>
                  <a:gd name="T11" fmla="*/ 213 h 252"/>
                  <a:gd name="T12" fmla="*/ 40 w 79"/>
                  <a:gd name="T13" fmla="*/ 252 h 252"/>
                </a:gdLst>
                <a:ahLst/>
                <a:cxnLst>
                  <a:cxn ang="0">
                    <a:pos x="T0" y="T1"/>
                  </a:cxn>
                  <a:cxn ang="0">
                    <a:pos x="T2" y="T3"/>
                  </a:cxn>
                  <a:cxn ang="0">
                    <a:pos x="T4" y="T5"/>
                  </a:cxn>
                  <a:cxn ang="0">
                    <a:pos x="T6" y="T7"/>
                  </a:cxn>
                  <a:cxn ang="0">
                    <a:pos x="T8" y="T9"/>
                  </a:cxn>
                  <a:cxn ang="0">
                    <a:pos x="T10" y="T11"/>
                  </a:cxn>
                  <a:cxn ang="0">
                    <a:pos x="T12" y="T13"/>
                  </a:cxn>
                </a:cxnLst>
                <a:rect l="0" t="0" r="r" b="b"/>
                <a:pathLst>
                  <a:path w="79" h="252">
                    <a:moveTo>
                      <a:pt x="40" y="252"/>
                    </a:moveTo>
                    <a:cubicBezTo>
                      <a:pt x="18" y="252"/>
                      <a:pt x="0" y="235"/>
                      <a:pt x="0" y="213"/>
                    </a:cubicBezTo>
                    <a:cubicBezTo>
                      <a:pt x="0" y="40"/>
                      <a:pt x="0" y="40"/>
                      <a:pt x="0" y="40"/>
                    </a:cubicBezTo>
                    <a:cubicBezTo>
                      <a:pt x="0" y="18"/>
                      <a:pt x="18" y="0"/>
                      <a:pt x="40" y="0"/>
                    </a:cubicBezTo>
                    <a:cubicBezTo>
                      <a:pt x="61" y="0"/>
                      <a:pt x="79" y="18"/>
                      <a:pt x="79" y="40"/>
                    </a:cubicBezTo>
                    <a:cubicBezTo>
                      <a:pt x="79" y="213"/>
                      <a:pt x="79" y="213"/>
                      <a:pt x="79" y="213"/>
                    </a:cubicBezTo>
                    <a:cubicBezTo>
                      <a:pt x="79" y="235"/>
                      <a:pt x="62" y="252"/>
                      <a:pt x="40" y="25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marL="0" marR="0" lvl="0" indent="0" algn="l" defTabSz="914049"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1A1A1A"/>
                  </a:solidFill>
                  <a:effectLst/>
                  <a:uLnTx/>
                  <a:uFillTx/>
                  <a:latin typeface="Segoe UI Semilight"/>
                  <a:ea typeface="+mn-ea"/>
                  <a:cs typeface="+mn-cs"/>
                </a:endParaRPr>
              </a:p>
            </p:txBody>
          </p:sp>
        </p:grpSp>
        <p:sp>
          <p:nvSpPr>
            <p:cNvPr id="17" name="Rectangle 16">
              <a:extLst>
                <a:ext uri="{FF2B5EF4-FFF2-40B4-BE49-F238E27FC236}">
                  <a16:creationId xmlns:a16="http://schemas.microsoft.com/office/drawing/2014/main" id="{F3DD603F-7F47-43E6-B1AC-13C35FAABCC8}"/>
                </a:ext>
              </a:extLst>
            </p:cNvPr>
            <p:cNvSpPr/>
            <p:nvPr/>
          </p:nvSpPr>
          <p:spPr bwMode="auto">
            <a:xfrm>
              <a:off x="3902202" y="3634096"/>
              <a:ext cx="552196" cy="196850"/>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none" lIns="0" tIns="0" rIns="0" bIns="0" numCol="1" spcCol="0" rtlCol="0" fromWordArt="0" anchor="t" anchorCtr="0" forceAA="0" compatLnSpc="1">
              <a:prstTxWarp prst="textNoShape">
                <a:avLst/>
              </a:prstTxWarp>
              <a:noAutofit/>
            </a:bodyPr>
            <a:lstStyle/>
            <a:p>
              <a:pPr marL="0" marR="0" lvl="0" indent="0" algn="ctr" defTabSz="932114" rtl="0" eaLnBrk="1" fontAlgn="base" latinLnBrk="0" hangingPunct="1">
                <a:lnSpc>
                  <a:spcPct val="90000"/>
                </a:lnSpc>
                <a:spcBef>
                  <a:spcPct val="0"/>
                </a:spcBef>
                <a:spcAft>
                  <a:spcPts val="400"/>
                </a:spcAft>
                <a:buClrTx/>
                <a:buSzTx/>
                <a:buFontTx/>
                <a:buNone/>
                <a:tabLst/>
                <a:defRPr/>
              </a:pPr>
              <a:r>
                <a:rPr kumimoji="0" lang="en-US" sz="1800" b="1" i="0" u="none" strike="noStrike" kern="1200" cap="none" spc="0" normalizeH="0" baseline="0" noProof="0">
                  <a:ln>
                    <a:noFill/>
                  </a:ln>
                  <a:solidFill>
                    <a:srgbClr val="1A1A1A"/>
                  </a:solidFill>
                  <a:effectLst/>
                  <a:uLnTx/>
                  <a:uFillTx/>
                  <a:latin typeface="Segoe UI"/>
                  <a:ea typeface="Segoe UI" pitchFamily="34" charset="0"/>
                  <a:cs typeface="Segoe UI" pitchFamily="34" charset="0"/>
                </a:rPr>
                <a:t>Power BI</a:t>
              </a:r>
            </a:p>
            <a:p>
              <a:pPr marL="0" marR="0" lvl="0" indent="0" algn="ctr" defTabSz="932114" rtl="0" eaLnBrk="1" fontAlgn="base" latinLnBrk="0" hangingPunct="1">
                <a:lnSpc>
                  <a:spcPct val="90000"/>
                </a:lnSpc>
                <a:spcBef>
                  <a:spcPct val="0"/>
                </a:spcBef>
                <a:spcAft>
                  <a:spcPts val="400"/>
                </a:spcAft>
                <a:buClrTx/>
                <a:buSzTx/>
                <a:buFontTx/>
                <a:buNone/>
                <a:tabLst/>
                <a:defRPr/>
              </a:pPr>
              <a:r>
                <a:rPr kumimoji="0" lang="en-US" sz="1400" b="0" i="0" u="none" strike="noStrike" kern="1200" cap="none" spc="0" normalizeH="0" baseline="0" noProof="0">
                  <a:ln>
                    <a:noFill/>
                  </a:ln>
                  <a:solidFill>
                    <a:srgbClr val="1A1A1A"/>
                  </a:solidFill>
                  <a:effectLst/>
                  <a:uLnTx/>
                  <a:uFillTx/>
                  <a:latin typeface="Segoe UI"/>
                  <a:ea typeface="Segoe UI" pitchFamily="34" charset="0"/>
                  <a:cs typeface="Segoe UI" pitchFamily="34" charset="0"/>
                </a:rPr>
                <a:t>Business analytics</a:t>
              </a:r>
            </a:p>
          </p:txBody>
        </p:sp>
      </p:grpSp>
      <p:sp>
        <p:nvSpPr>
          <p:cNvPr id="128" name="Rectangle 127">
            <a:extLst>
              <a:ext uri="{FF2B5EF4-FFF2-40B4-BE49-F238E27FC236}">
                <a16:creationId xmlns:a16="http://schemas.microsoft.com/office/drawing/2014/main" id="{E00758DF-4989-4603-88C7-7F5C9861F625}"/>
              </a:ext>
            </a:extLst>
          </p:cNvPr>
          <p:cNvSpPr/>
          <p:nvPr/>
        </p:nvSpPr>
        <p:spPr bwMode="auto">
          <a:xfrm>
            <a:off x="4551857" y="3729348"/>
            <a:ext cx="552039" cy="1036677"/>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none" lIns="0" tIns="0" rIns="0" bIns="0" numCol="1" spcCol="0" rtlCol="0" fromWordArt="0" anchor="t" anchorCtr="0" forceAA="0" compatLnSpc="1">
            <a:prstTxWarp prst="textNoShape">
              <a:avLst/>
            </a:prstTxWarp>
            <a:noAutofit/>
          </a:bodyPr>
          <a:lstStyle/>
          <a:p>
            <a:pPr marL="0" marR="0" lvl="0" indent="0" algn="ctr" defTabSz="932114" rtl="0" eaLnBrk="1" fontAlgn="base" latinLnBrk="0" hangingPunct="1">
              <a:lnSpc>
                <a:spcPct val="90000"/>
              </a:lnSpc>
              <a:spcBef>
                <a:spcPct val="0"/>
              </a:spcBef>
              <a:spcAft>
                <a:spcPts val="400"/>
              </a:spcAft>
              <a:buClrTx/>
              <a:buSzTx/>
              <a:buFontTx/>
              <a:buNone/>
              <a:tabLst/>
              <a:defRPr/>
            </a:pPr>
            <a:r>
              <a:rPr kumimoji="0" lang="en-US" b="1" i="0" u="none" strike="noStrike" kern="1200" cap="none" spc="0" normalizeH="0" baseline="0" noProof="0">
                <a:ln>
                  <a:noFill/>
                </a:ln>
                <a:solidFill>
                  <a:srgbClr val="1A1A1A"/>
                </a:solidFill>
                <a:effectLst/>
                <a:uLnTx/>
                <a:uFillTx/>
                <a:latin typeface="Segoe UI"/>
                <a:ea typeface="+mn-ea"/>
                <a:cs typeface="Segoe UI" pitchFamily="34" charset="0"/>
              </a:rPr>
              <a:t>Power Apps</a:t>
            </a:r>
          </a:p>
          <a:p>
            <a:pPr marL="0" marR="0" lvl="0" indent="0" algn="ctr" defTabSz="932114" rtl="0" eaLnBrk="1" fontAlgn="base" latinLnBrk="0" hangingPunct="1">
              <a:lnSpc>
                <a:spcPct val="90000"/>
              </a:lnSpc>
              <a:spcBef>
                <a:spcPct val="0"/>
              </a:spcBef>
              <a:spcAft>
                <a:spcPts val="400"/>
              </a:spcAft>
              <a:buClrTx/>
              <a:buSzTx/>
              <a:buFontTx/>
              <a:buNone/>
              <a:tabLst/>
              <a:defRPr/>
            </a:pPr>
            <a:r>
              <a:rPr kumimoji="0" lang="en-US" sz="1400" b="0" i="0" u="none" strike="noStrike" kern="1200" cap="none" spc="0" normalizeH="0" baseline="0" noProof="0">
                <a:ln>
                  <a:noFill/>
                </a:ln>
                <a:solidFill>
                  <a:srgbClr val="1A1A1A"/>
                </a:solidFill>
                <a:effectLst/>
                <a:uLnTx/>
                <a:uFillTx/>
                <a:latin typeface="Segoe UI"/>
                <a:ea typeface="+mn-ea"/>
                <a:cs typeface="Segoe UI" pitchFamily="34" charset="0"/>
              </a:rPr>
              <a:t>Application development</a:t>
            </a:r>
          </a:p>
        </p:txBody>
      </p:sp>
      <p:grpSp>
        <p:nvGrpSpPr>
          <p:cNvPr id="7" name="Group 6">
            <a:extLst>
              <a:ext uri="{FF2B5EF4-FFF2-40B4-BE49-F238E27FC236}">
                <a16:creationId xmlns:a16="http://schemas.microsoft.com/office/drawing/2014/main" id="{36A25DC1-39A2-409B-A8B9-3CC71C46A14F}"/>
              </a:ext>
            </a:extLst>
          </p:cNvPr>
          <p:cNvGrpSpPr/>
          <p:nvPr/>
        </p:nvGrpSpPr>
        <p:grpSpPr>
          <a:xfrm>
            <a:off x="6528258" y="2417400"/>
            <a:ext cx="1555241" cy="2351956"/>
            <a:chOff x="7233314" y="2333616"/>
            <a:chExt cx="1555682" cy="2352623"/>
          </a:xfrm>
          <a:effectLst/>
        </p:grpSpPr>
        <p:grpSp>
          <p:nvGrpSpPr>
            <p:cNvPr id="100" name="Group 99">
              <a:extLst>
                <a:ext uri="{FF2B5EF4-FFF2-40B4-BE49-F238E27FC236}">
                  <a16:creationId xmlns:a16="http://schemas.microsoft.com/office/drawing/2014/main" id="{1E9DD084-E2F0-42BC-A037-38C6CFC4B075}"/>
                </a:ext>
              </a:extLst>
            </p:cNvPr>
            <p:cNvGrpSpPr/>
            <p:nvPr/>
          </p:nvGrpSpPr>
          <p:grpSpPr>
            <a:xfrm>
              <a:off x="7487920" y="2333616"/>
              <a:ext cx="1051560" cy="1051560"/>
              <a:chOff x="4726930" y="4471473"/>
              <a:chExt cx="703088" cy="703088"/>
            </a:xfrm>
            <a:effectLst>
              <a:outerShdw blurRad="177800" dist="177800" dir="5400000" algn="t" rotWithShape="0">
                <a:prstClr val="black">
                  <a:alpha val="10000"/>
                </a:prstClr>
              </a:outerShdw>
            </a:effectLst>
          </p:grpSpPr>
          <p:sp>
            <p:nvSpPr>
              <p:cNvPr id="114" name="Oval 113">
                <a:extLst>
                  <a:ext uri="{FF2B5EF4-FFF2-40B4-BE49-F238E27FC236}">
                    <a16:creationId xmlns:a16="http://schemas.microsoft.com/office/drawing/2014/main" id="{7177F338-8EF3-47F7-BEE4-38AC5F78A2E9}"/>
                  </a:ext>
                </a:extLst>
              </p:cNvPr>
              <p:cNvSpPr/>
              <p:nvPr/>
            </p:nvSpPr>
            <p:spPr bwMode="auto">
              <a:xfrm>
                <a:off x="4726930" y="4471473"/>
                <a:ext cx="703088" cy="703088"/>
              </a:xfrm>
              <a:prstGeom prst="ellipse">
                <a:avLst/>
              </a:prstGeom>
              <a:solidFill>
                <a:srgbClr val="287EFF"/>
              </a:solidFill>
              <a:ln>
                <a:noFill/>
              </a:ln>
              <a:effectLst>
                <a:outerShdw blurRad="63500" dist="38100" dir="2700000" algn="tl" rotWithShape="0">
                  <a:prstClr val="black">
                    <a:alpha val="20000"/>
                  </a:prstClr>
                </a:outerShdw>
              </a:effectLst>
            </p:spPr>
            <p:style>
              <a:lnRef idx="1">
                <a:schemeClr val="accent2"/>
              </a:lnRef>
              <a:fillRef idx="3">
                <a:schemeClr val="accent2"/>
              </a:fillRef>
              <a:effectRef idx="2">
                <a:schemeClr val="accent2"/>
              </a:effectRef>
              <a:fontRef idx="minor">
                <a:schemeClr val="lt1"/>
              </a:fontRef>
            </p:style>
            <p:txBody>
              <a:bodyPr rot="0" spcFirstLastPara="0" vert="horz" wrap="square" lIns="164502" tIns="131603" rIns="164502" bIns="131603" numCol="1" spcCol="0" rtlCol="0" fromWordArt="0" anchor="ctr" anchorCtr="0" forceAA="0" compatLnSpc="1">
                <a:prstTxWarp prst="textNoShape">
                  <a:avLst/>
                </a:prstTxWarp>
                <a:noAutofit/>
              </a:bodyPr>
              <a:lstStyle/>
              <a:p>
                <a:pPr marL="0" marR="0" lvl="0" indent="0" algn="l" defTabSz="838651" rtl="0" eaLnBrk="1" fontAlgn="base" latinLnBrk="0" hangingPunct="1">
                  <a:lnSpc>
                    <a:spcPct val="100000"/>
                  </a:lnSpc>
                  <a:spcBef>
                    <a:spcPct val="0"/>
                  </a:spcBef>
                  <a:spcAft>
                    <a:spcPct val="0"/>
                  </a:spcAft>
                  <a:buClrTx/>
                  <a:buSzTx/>
                  <a:buFontTx/>
                  <a:buNone/>
                  <a:tabLst/>
                  <a:defRPr/>
                </a:pPr>
                <a:endParaRPr kumimoji="0" lang="en-US" sz="1799" b="0" i="0" u="none" strike="noStrike" kern="1200" cap="none" spc="0" normalizeH="0" baseline="0" noProof="0">
                  <a:ln>
                    <a:noFill/>
                  </a:ln>
                  <a:solidFill>
                    <a:srgbClr val="1A1A1A"/>
                  </a:solidFill>
                  <a:effectLst/>
                  <a:uLnTx/>
                  <a:uFillTx/>
                  <a:latin typeface="Segoe UI"/>
                  <a:ea typeface="+mn-ea"/>
                  <a:cs typeface="Segoe UI" pitchFamily="34" charset="0"/>
                </a:endParaRPr>
              </a:p>
            </p:txBody>
          </p:sp>
          <p:grpSp>
            <p:nvGrpSpPr>
              <p:cNvPr id="115" name="Group 114">
                <a:extLst>
                  <a:ext uri="{FF2B5EF4-FFF2-40B4-BE49-F238E27FC236}">
                    <a16:creationId xmlns:a16="http://schemas.microsoft.com/office/drawing/2014/main" id="{E3996239-B2B9-4496-A7D3-A39DA171609D}"/>
                  </a:ext>
                </a:extLst>
              </p:cNvPr>
              <p:cNvGrpSpPr/>
              <p:nvPr/>
            </p:nvGrpSpPr>
            <p:grpSpPr>
              <a:xfrm>
                <a:off x="4902990" y="4689695"/>
                <a:ext cx="350968" cy="266644"/>
                <a:chOff x="-1146792" y="678443"/>
                <a:chExt cx="1017587" cy="773113"/>
              </a:xfrm>
              <a:solidFill>
                <a:srgbClr val="D2D2D2"/>
              </a:solidFill>
            </p:grpSpPr>
            <p:sp>
              <p:nvSpPr>
                <p:cNvPr id="116" name="Freeform 5">
                  <a:extLst>
                    <a:ext uri="{FF2B5EF4-FFF2-40B4-BE49-F238E27FC236}">
                      <a16:creationId xmlns:a16="http://schemas.microsoft.com/office/drawing/2014/main" id="{3B50786F-E7AF-418A-849D-5CC39CD2173D}"/>
                    </a:ext>
                  </a:extLst>
                </p:cNvPr>
                <p:cNvSpPr>
                  <a:spLocks/>
                </p:cNvSpPr>
                <p:nvPr/>
              </p:nvSpPr>
              <p:spPr bwMode="auto">
                <a:xfrm>
                  <a:off x="-1146792" y="678443"/>
                  <a:ext cx="1017587" cy="669925"/>
                </a:xfrm>
                <a:custGeom>
                  <a:avLst/>
                  <a:gdLst>
                    <a:gd name="T0" fmla="*/ 30 w 737"/>
                    <a:gd name="T1" fmla="*/ 326 h 478"/>
                    <a:gd name="T2" fmla="*/ 30 w 737"/>
                    <a:gd name="T3" fmla="*/ 87 h 478"/>
                    <a:gd name="T4" fmla="*/ 87 w 737"/>
                    <a:gd name="T5" fmla="*/ 30 h 478"/>
                    <a:gd name="T6" fmla="*/ 650 w 737"/>
                    <a:gd name="T7" fmla="*/ 30 h 478"/>
                    <a:gd name="T8" fmla="*/ 707 w 737"/>
                    <a:gd name="T9" fmla="*/ 87 h 478"/>
                    <a:gd name="T10" fmla="*/ 707 w 737"/>
                    <a:gd name="T11" fmla="*/ 391 h 478"/>
                    <a:gd name="T12" fmla="*/ 650 w 737"/>
                    <a:gd name="T13" fmla="*/ 448 h 478"/>
                    <a:gd name="T14" fmla="*/ 390 w 737"/>
                    <a:gd name="T15" fmla="*/ 448 h 478"/>
                    <a:gd name="T16" fmla="*/ 390 w 737"/>
                    <a:gd name="T17" fmla="*/ 478 h 478"/>
                    <a:gd name="T18" fmla="*/ 650 w 737"/>
                    <a:gd name="T19" fmla="*/ 478 h 478"/>
                    <a:gd name="T20" fmla="*/ 737 w 737"/>
                    <a:gd name="T21" fmla="*/ 391 h 478"/>
                    <a:gd name="T22" fmla="*/ 737 w 737"/>
                    <a:gd name="T23" fmla="*/ 87 h 478"/>
                    <a:gd name="T24" fmla="*/ 650 w 737"/>
                    <a:gd name="T25" fmla="*/ 0 h 478"/>
                    <a:gd name="T26" fmla="*/ 87 w 737"/>
                    <a:gd name="T27" fmla="*/ 0 h 478"/>
                    <a:gd name="T28" fmla="*/ 0 w 737"/>
                    <a:gd name="T29" fmla="*/ 87 h 478"/>
                    <a:gd name="T30" fmla="*/ 0 w 737"/>
                    <a:gd name="T31" fmla="*/ 326 h 478"/>
                    <a:gd name="T32" fmla="*/ 30 w 737"/>
                    <a:gd name="T33" fmla="*/ 326 h 4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37" h="478">
                      <a:moveTo>
                        <a:pt x="30" y="326"/>
                      </a:moveTo>
                      <a:cubicBezTo>
                        <a:pt x="30" y="87"/>
                        <a:pt x="30" y="87"/>
                        <a:pt x="30" y="87"/>
                      </a:cubicBezTo>
                      <a:cubicBezTo>
                        <a:pt x="30" y="56"/>
                        <a:pt x="55" y="30"/>
                        <a:pt x="87" y="30"/>
                      </a:cubicBezTo>
                      <a:cubicBezTo>
                        <a:pt x="650" y="30"/>
                        <a:pt x="650" y="30"/>
                        <a:pt x="650" y="30"/>
                      </a:cubicBezTo>
                      <a:cubicBezTo>
                        <a:pt x="682" y="30"/>
                        <a:pt x="707" y="56"/>
                        <a:pt x="707" y="87"/>
                      </a:cubicBezTo>
                      <a:cubicBezTo>
                        <a:pt x="707" y="391"/>
                        <a:pt x="707" y="391"/>
                        <a:pt x="707" y="391"/>
                      </a:cubicBezTo>
                      <a:cubicBezTo>
                        <a:pt x="707" y="423"/>
                        <a:pt x="682" y="448"/>
                        <a:pt x="650" y="448"/>
                      </a:cubicBezTo>
                      <a:cubicBezTo>
                        <a:pt x="390" y="448"/>
                        <a:pt x="390" y="448"/>
                        <a:pt x="390" y="448"/>
                      </a:cubicBezTo>
                      <a:cubicBezTo>
                        <a:pt x="390" y="478"/>
                        <a:pt x="390" y="478"/>
                        <a:pt x="390" y="478"/>
                      </a:cubicBezTo>
                      <a:cubicBezTo>
                        <a:pt x="650" y="478"/>
                        <a:pt x="650" y="478"/>
                        <a:pt x="650" y="478"/>
                      </a:cubicBezTo>
                      <a:cubicBezTo>
                        <a:pt x="698" y="478"/>
                        <a:pt x="737" y="439"/>
                        <a:pt x="737" y="391"/>
                      </a:cubicBezTo>
                      <a:cubicBezTo>
                        <a:pt x="737" y="87"/>
                        <a:pt x="737" y="87"/>
                        <a:pt x="737" y="87"/>
                      </a:cubicBezTo>
                      <a:cubicBezTo>
                        <a:pt x="737" y="39"/>
                        <a:pt x="698" y="0"/>
                        <a:pt x="650" y="0"/>
                      </a:cubicBezTo>
                      <a:cubicBezTo>
                        <a:pt x="87" y="0"/>
                        <a:pt x="87" y="0"/>
                        <a:pt x="87" y="0"/>
                      </a:cubicBezTo>
                      <a:cubicBezTo>
                        <a:pt x="39" y="0"/>
                        <a:pt x="0" y="39"/>
                        <a:pt x="0" y="87"/>
                      </a:cubicBezTo>
                      <a:cubicBezTo>
                        <a:pt x="0" y="326"/>
                        <a:pt x="0" y="326"/>
                        <a:pt x="0" y="326"/>
                      </a:cubicBezTo>
                      <a:lnTo>
                        <a:pt x="30" y="3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7854" tIns="43928" rIns="87854" bIns="43928"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878390" rtl="0" eaLnBrk="1" fontAlgn="auto" latinLnBrk="0" hangingPunct="1">
                    <a:lnSpc>
                      <a:spcPct val="100000"/>
                    </a:lnSpc>
                    <a:spcBef>
                      <a:spcPts val="0"/>
                    </a:spcBef>
                    <a:spcAft>
                      <a:spcPts val="0"/>
                    </a:spcAft>
                    <a:buClrTx/>
                    <a:buSzTx/>
                    <a:buFontTx/>
                    <a:buNone/>
                    <a:tabLst/>
                    <a:defRPr/>
                  </a:pPr>
                  <a:endParaRPr kumimoji="0" lang="en-US" sz="1920" b="0" i="0" u="none" strike="noStrike" kern="1200" cap="none" spc="0" normalizeH="0" baseline="0" noProof="0">
                    <a:ln>
                      <a:noFill/>
                    </a:ln>
                    <a:solidFill>
                      <a:srgbClr val="1A1A1A"/>
                    </a:solidFill>
                    <a:effectLst/>
                    <a:uLnTx/>
                    <a:uFillTx/>
                    <a:latin typeface="Segoe UI"/>
                    <a:ea typeface="+mn-ea"/>
                    <a:cs typeface="+mn-cs"/>
                  </a:endParaRPr>
                </a:p>
              </p:txBody>
            </p:sp>
            <p:sp>
              <p:nvSpPr>
                <p:cNvPr id="117" name="Freeform 6">
                  <a:extLst>
                    <a:ext uri="{FF2B5EF4-FFF2-40B4-BE49-F238E27FC236}">
                      <a16:creationId xmlns:a16="http://schemas.microsoft.com/office/drawing/2014/main" id="{DD9B0C91-7EF5-4028-A72A-BC28868B03AE}"/>
                    </a:ext>
                  </a:extLst>
                </p:cNvPr>
                <p:cNvSpPr>
                  <a:spLocks noEditPoints="1"/>
                </p:cNvSpPr>
                <p:nvPr/>
              </p:nvSpPr>
              <p:spPr bwMode="auto">
                <a:xfrm>
                  <a:off x="-1146792" y="845131"/>
                  <a:ext cx="777875" cy="606425"/>
                </a:xfrm>
                <a:custGeom>
                  <a:avLst/>
                  <a:gdLst>
                    <a:gd name="T0" fmla="*/ 391 w 564"/>
                    <a:gd name="T1" fmla="*/ 147 h 433"/>
                    <a:gd name="T2" fmla="*/ 417 w 564"/>
                    <a:gd name="T3" fmla="*/ 173 h 433"/>
                    <a:gd name="T4" fmla="*/ 538 w 564"/>
                    <a:gd name="T5" fmla="*/ 173 h 433"/>
                    <a:gd name="T6" fmla="*/ 564 w 564"/>
                    <a:gd name="T7" fmla="*/ 147 h 433"/>
                    <a:gd name="T8" fmla="*/ 564 w 564"/>
                    <a:gd name="T9" fmla="*/ 26 h 433"/>
                    <a:gd name="T10" fmla="*/ 538 w 564"/>
                    <a:gd name="T11" fmla="*/ 0 h 433"/>
                    <a:gd name="T12" fmla="*/ 417 w 564"/>
                    <a:gd name="T13" fmla="*/ 0 h 433"/>
                    <a:gd name="T14" fmla="*/ 391 w 564"/>
                    <a:gd name="T15" fmla="*/ 26 h 433"/>
                    <a:gd name="T16" fmla="*/ 391 w 564"/>
                    <a:gd name="T17" fmla="*/ 65 h 433"/>
                    <a:gd name="T18" fmla="*/ 342 w 564"/>
                    <a:gd name="T19" fmla="*/ 65 h 433"/>
                    <a:gd name="T20" fmla="*/ 297 w 564"/>
                    <a:gd name="T21" fmla="*/ 97 h 433"/>
                    <a:gd name="T22" fmla="*/ 223 w 564"/>
                    <a:gd name="T23" fmla="*/ 322 h 433"/>
                    <a:gd name="T24" fmla="*/ 219 w 564"/>
                    <a:gd name="T25" fmla="*/ 325 h 433"/>
                    <a:gd name="T26" fmla="*/ 173 w 564"/>
                    <a:gd name="T27" fmla="*/ 325 h 433"/>
                    <a:gd name="T28" fmla="*/ 173 w 564"/>
                    <a:gd name="T29" fmla="*/ 286 h 433"/>
                    <a:gd name="T30" fmla="*/ 147 w 564"/>
                    <a:gd name="T31" fmla="*/ 260 h 433"/>
                    <a:gd name="T32" fmla="*/ 26 w 564"/>
                    <a:gd name="T33" fmla="*/ 260 h 433"/>
                    <a:gd name="T34" fmla="*/ 0 w 564"/>
                    <a:gd name="T35" fmla="*/ 286 h 433"/>
                    <a:gd name="T36" fmla="*/ 0 w 564"/>
                    <a:gd name="T37" fmla="*/ 407 h 433"/>
                    <a:gd name="T38" fmla="*/ 26 w 564"/>
                    <a:gd name="T39" fmla="*/ 433 h 433"/>
                    <a:gd name="T40" fmla="*/ 147 w 564"/>
                    <a:gd name="T41" fmla="*/ 433 h 433"/>
                    <a:gd name="T42" fmla="*/ 173 w 564"/>
                    <a:gd name="T43" fmla="*/ 407 h 433"/>
                    <a:gd name="T44" fmla="*/ 173 w 564"/>
                    <a:gd name="T45" fmla="*/ 368 h 433"/>
                    <a:gd name="T46" fmla="*/ 219 w 564"/>
                    <a:gd name="T47" fmla="*/ 368 h 433"/>
                    <a:gd name="T48" fmla="*/ 264 w 564"/>
                    <a:gd name="T49" fmla="*/ 336 h 433"/>
                    <a:gd name="T50" fmla="*/ 338 w 564"/>
                    <a:gd name="T51" fmla="*/ 111 h 433"/>
                    <a:gd name="T52" fmla="*/ 342 w 564"/>
                    <a:gd name="T53" fmla="*/ 108 h 433"/>
                    <a:gd name="T54" fmla="*/ 391 w 564"/>
                    <a:gd name="T55" fmla="*/ 108 h 433"/>
                    <a:gd name="T56" fmla="*/ 391 w 564"/>
                    <a:gd name="T57" fmla="*/ 147 h 433"/>
                    <a:gd name="T58" fmla="*/ 129 w 564"/>
                    <a:gd name="T59" fmla="*/ 390 h 433"/>
                    <a:gd name="T60" fmla="*/ 43 w 564"/>
                    <a:gd name="T61" fmla="*/ 390 h 433"/>
                    <a:gd name="T62" fmla="*/ 43 w 564"/>
                    <a:gd name="T63" fmla="*/ 303 h 433"/>
                    <a:gd name="T64" fmla="*/ 129 w 564"/>
                    <a:gd name="T65" fmla="*/ 303 h 433"/>
                    <a:gd name="T66" fmla="*/ 129 w 564"/>
                    <a:gd name="T67" fmla="*/ 390 h 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64" h="433">
                      <a:moveTo>
                        <a:pt x="391" y="147"/>
                      </a:moveTo>
                      <a:cubicBezTo>
                        <a:pt x="391" y="162"/>
                        <a:pt x="403" y="173"/>
                        <a:pt x="417" y="173"/>
                      </a:cubicBezTo>
                      <a:cubicBezTo>
                        <a:pt x="538" y="173"/>
                        <a:pt x="538" y="173"/>
                        <a:pt x="538" y="173"/>
                      </a:cubicBezTo>
                      <a:cubicBezTo>
                        <a:pt x="552" y="173"/>
                        <a:pt x="564" y="162"/>
                        <a:pt x="564" y="147"/>
                      </a:cubicBezTo>
                      <a:cubicBezTo>
                        <a:pt x="564" y="26"/>
                        <a:pt x="564" y="26"/>
                        <a:pt x="564" y="26"/>
                      </a:cubicBezTo>
                      <a:cubicBezTo>
                        <a:pt x="564" y="11"/>
                        <a:pt x="552" y="0"/>
                        <a:pt x="538" y="0"/>
                      </a:cubicBezTo>
                      <a:cubicBezTo>
                        <a:pt x="417" y="0"/>
                        <a:pt x="417" y="0"/>
                        <a:pt x="417" y="0"/>
                      </a:cubicBezTo>
                      <a:cubicBezTo>
                        <a:pt x="403" y="0"/>
                        <a:pt x="391" y="11"/>
                        <a:pt x="391" y="26"/>
                      </a:cubicBezTo>
                      <a:cubicBezTo>
                        <a:pt x="391" y="65"/>
                        <a:pt x="391" y="65"/>
                        <a:pt x="391" y="65"/>
                      </a:cubicBezTo>
                      <a:cubicBezTo>
                        <a:pt x="342" y="65"/>
                        <a:pt x="342" y="65"/>
                        <a:pt x="342" y="65"/>
                      </a:cubicBezTo>
                      <a:cubicBezTo>
                        <a:pt x="322" y="65"/>
                        <a:pt x="304" y="78"/>
                        <a:pt x="297" y="97"/>
                      </a:cubicBezTo>
                      <a:cubicBezTo>
                        <a:pt x="223" y="322"/>
                        <a:pt x="223" y="322"/>
                        <a:pt x="223" y="322"/>
                      </a:cubicBezTo>
                      <a:cubicBezTo>
                        <a:pt x="222" y="324"/>
                        <a:pt x="221" y="325"/>
                        <a:pt x="219" y="325"/>
                      </a:cubicBezTo>
                      <a:cubicBezTo>
                        <a:pt x="173" y="325"/>
                        <a:pt x="173" y="325"/>
                        <a:pt x="173" y="325"/>
                      </a:cubicBezTo>
                      <a:cubicBezTo>
                        <a:pt x="173" y="286"/>
                        <a:pt x="173" y="286"/>
                        <a:pt x="173" y="286"/>
                      </a:cubicBezTo>
                      <a:cubicBezTo>
                        <a:pt x="173" y="272"/>
                        <a:pt x="161" y="260"/>
                        <a:pt x="147" y="260"/>
                      </a:cubicBezTo>
                      <a:cubicBezTo>
                        <a:pt x="26" y="260"/>
                        <a:pt x="26" y="260"/>
                        <a:pt x="26" y="260"/>
                      </a:cubicBezTo>
                      <a:cubicBezTo>
                        <a:pt x="11" y="260"/>
                        <a:pt x="0" y="272"/>
                        <a:pt x="0" y="286"/>
                      </a:cubicBezTo>
                      <a:cubicBezTo>
                        <a:pt x="0" y="407"/>
                        <a:pt x="0" y="407"/>
                        <a:pt x="0" y="407"/>
                      </a:cubicBezTo>
                      <a:cubicBezTo>
                        <a:pt x="0" y="422"/>
                        <a:pt x="11" y="433"/>
                        <a:pt x="26" y="433"/>
                      </a:cubicBezTo>
                      <a:cubicBezTo>
                        <a:pt x="147" y="433"/>
                        <a:pt x="147" y="433"/>
                        <a:pt x="147" y="433"/>
                      </a:cubicBezTo>
                      <a:cubicBezTo>
                        <a:pt x="161" y="433"/>
                        <a:pt x="173" y="422"/>
                        <a:pt x="173" y="407"/>
                      </a:cubicBezTo>
                      <a:cubicBezTo>
                        <a:pt x="173" y="368"/>
                        <a:pt x="173" y="368"/>
                        <a:pt x="173" y="368"/>
                      </a:cubicBezTo>
                      <a:cubicBezTo>
                        <a:pt x="219" y="368"/>
                        <a:pt x="219" y="368"/>
                        <a:pt x="219" y="368"/>
                      </a:cubicBezTo>
                      <a:cubicBezTo>
                        <a:pt x="239" y="368"/>
                        <a:pt x="257" y="355"/>
                        <a:pt x="264" y="336"/>
                      </a:cubicBezTo>
                      <a:cubicBezTo>
                        <a:pt x="338" y="111"/>
                        <a:pt x="338" y="111"/>
                        <a:pt x="338" y="111"/>
                      </a:cubicBezTo>
                      <a:cubicBezTo>
                        <a:pt x="339" y="109"/>
                        <a:pt x="340" y="108"/>
                        <a:pt x="342" y="108"/>
                      </a:cubicBezTo>
                      <a:cubicBezTo>
                        <a:pt x="391" y="108"/>
                        <a:pt x="391" y="108"/>
                        <a:pt x="391" y="108"/>
                      </a:cubicBezTo>
                      <a:lnTo>
                        <a:pt x="391" y="147"/>
                      </a:lnTo>
                      <a:close/>
                      <a:moveTo>
                        <a:pt x="129" y="390"/>
                      </a:moveTo>
                      <a:cubicBezTo>
                        <a:pt x="43" y="390"/>
                        <a:pt x="43" y="390"/>
                        <a:pt x="43" y="390"/>
                      </a:cubicBezTo>
                      <a:cubicBezTo>
                        <a:pt x="43" y="303"/>
                        <a:pt x="43" y="303"/>
                        <a:pt x="43" y="303"/>
                      </a:cubicBezTo>
                      <a:cubicBezTo>
                        <a:pt x="129" y="303"/>
                        <a:pt x="129" y="303"/>
                        <a:pt x="129" y="303"/>
                      </a:cubicBezTo>
                      <a:lnTo>
                        <a:pt x="129" y="39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7854" tIns="43928" rIns="87854" bIns="43928"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878390" rtl="0" eaLnBrk="1" fontAlgn="auto" latinLnBrk="0" hangingPunct="1">
                    <a:lnSpc>
                      <a:spcPct val="100000"/>
                    </a:lnSpc>
                    <a:spcBef>
                      <a:spcPts val="0"/>
                    </a:spcBef>
                    <a:spcAft>
                      <a:spcPts val="0"/>
                    </a:spcAft>
                    <a:buClrTx/>
                    <a:buSzTx/>
                    <a:buFontTx/>
                    <a:buNone/>
                    <a:tabLst/>
                    <a:defRPr/>
                  </a:pPr>
                  <a:endParaRPr kumimoji="0" lang="en-US" sz="1920" b="0" i="0" u="none" strike="noStrike" kern="1200" cap="none" spc="0" normalizeH="0" baseline="0" noProof="0">
                    <a:ln>
                      <a:noFill/>
                    </a:ln>
                    <a:solidFill>
                      <a:srgbClr val="1A1A1A"/>
                    </a:solidFill>
                    <a:effectLst/>
                    <a:uLnTx/>
                    <a:uFillTx/>
                    <a:latin typeface="Segoe UI"/>
                    <a:ea typeface="+mn-ea"/>
                    <a:cs typeface="+mn-cs"/>
                  </a:endParaRPr>
                </a:p>
              </p:txBody>
            </p:sp>
          </p:grpSp>
        </p:grpSp>
        <p:sp>
          <p:nvSpPr>
            <p:cNvPr id="129" name="Rectangle 128">
              <a:extLst>
                <a:ext uri="{FF2B5EF4-FFF2-40B4-BE49-F238E27FC236}">
                  <a16:creationId xmlns:a16="http://schemas.microsoft.com/office/drawing/2014/main" id="{79814888-8963-4CFD-8FB2-F655784DA35D}"/>
                </a:ext>
              </a:extLst>
            </p:cNvPr>
            <p:cNvSpPr/>
            <p:nvPr/>
          </p:nvSpPr>
          <p:spPr bwMode="auto">
            <a:xfrm>
              <a:off x="7233314" y="3637428"/>
              <a:ext cx="1555682" cy="1048811"/>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none" lIns="0" tIns="0" rIns="0" bIns="0" numCol="1" spcCol="0" rtlCol="0" fromWordArt="0" anchor="t" anchorCtr="0" forceAA="0" compatLnSpc="1">
              <a:prstTxWarp prst="textNoShape">
                <a:avLst/>
              </a:prstTxWarp>
              <a:noAutofit/>
            </a:bodyPr>
            <a:lstStyle/>
            <a:p>
              <a:pPr marL="0" marR="0" lvl="0" indent="0" algn="ctr" defTabSz="932114" rtl="0" eaLnBrk="1" fontAlgn="base" latinLnBrk="0" hangingPunct="1">
                <a:lnSpc>
                  <a:spcPct val="90000"/>
                </a:lnSpc>
                <a:spcBef>
                  <a:spcPct val="0"/>
                </a:spcBef>
                <a:spcAft>
                  <a:spcPts val="400"/>
                </a:spcAft>
                <a:buClrTx/>
                <a:buSzTx/>
                <a:buFontTx/>
                <a:buNone/>
                <a:tabLst/>
                <a:defRPr/>
              </a:pPr>
              <a:r>
                <a:rPr kumimoji="0" lang="en-US" sz="1800" b="1" i="0" u="none" strike="noStrike" kern="1200" cap="none" spc="0" normalizeH="0" baseline="0" noProof="0">
                  <a:ln>
                    <a:noFill/>
                  </a:ln>
                  <a:solidFill>
                    <a:srgbClr val="1A1A1A"/>
                  </a:solidFill>
                  <a:effectLst/>
                  <a:uLnTx/>
                  <a:uFillTx/>
                  <a:latin typeface="Segoe UI"/>
                  <a:ea typeface="+mn-ea"/>
                  <a:cs typeface="Segoe UI" pitchFamily="34" charset="0"/>
                </a:rPr>
                <a:t>Power Automate</a:t>
              </a:r>
            </a:p>
            <a:p>
              <a:pPr marL="0" marR="0" lvl="0" indent="0" algn="ctr" defTabSz="932114" rtl="0" eaLnBrk="1" fontAlgn="base" latinLnBrk="0" hangingPunct="1">
                <a:lnSpc>
                  <a:spcPct val="90000"/>
                </a:lnSpc>
                <a:spcBef>
                  <a:spcPct val="0"/>
                </a:spcBef>
                <a:spcAft>
                  <a:spcPts val="400"/>
                </a:spcAft>
                <a:buClrTx/>
                <a:buSzTx/>
                <a:buFontTx/>
                <a:buNone/>
                <a:tabLst/>
                <a:defRPr/>
              </a:pPr>
              <a:r>
                <a:rPr kumimoji="0" lang="en-US" sz="1400" b="0" i="0" u="none" strike="noStrike" kern="1200" cap="none" spc="0" normalizeH="0" baseline="0" noProof="0">
                  <a:ln>
                    <a:noFill/>
                  </a:ln>
                  <a:solidFill>
                    <a:srgbClr val="1A1A1A"/>
                  </a:solidFill>
                  <a:effectLst/>
                  <a:uLnTx/>
                  <a:uFillTx/>
                  <a:latin typeface="Segoe UI"/>
                  <a:ea typeface="+mn-ea"/>
                  <a:cs typeface="Segoe UI" pitchFamily="34" charset="0"/>
                </a:rPr>
                <a:t>Process automation</a:t>
              </a:r>
            </a:p>
          </p:txBody>
        </p:sp>
      </p:grpSp>
      <p:grpSp>
        <p:nvGrpSpPr>
          <p:cNvPr id="41" name="Group 40">
            <a:extLst>
              <a:ext uri="{FF2B5EF4-FFF2-40B4-BE49-F238E27FC236}">
                <a16:creationId xmlns:a16="http://schemas.microsoft.com/office/drawing/2014/main" id="{A6BF7233-3FA0-4E1C-B665-62FB3AD683FE}"/>
              </a:ext>
            </a:extLst>
          </p:cNvPr>
          <p:cNvGrpSpPr/>
          <p:nvPr/>
        </p:nvGrpSpPr>
        <p:grpSpPr>
          <a:xfrm>
            <a:off x="9007564" y="2429235"/>
            <a:ext cx="1555241" cy="2351956"/>
            <a:chOff x="7233314" y="2333616"/>
            <a:chExt cx="1555682" cy="2352623"/>
          </a:xfrm>
          <a:effectLst/>
        </p:grpSpPr>
        <p:sp>
          <p:nvSpPr>
            <p:cNvPr id="44" name="Oval 43">
              <a:extLst>
                <a:ext uri="{FF2B5EF4-FFF2-40B4-BE49-F238E27FC236}">
                  <a16:creationId xmlns:a16="http://schemas.microsoft.com/office/drawing/2014/main" id="{9071C593-1573-4DC0-83E9-F26C60AF6FDA}"/>
                </a:ext>
              </a:extLst>
            </p:cNvPr>
            <p:cNvSpPr/>
            <p:nvPr/>
          </p:nvSpPr>
          <p:spPr bwMode="auto">
            <a:xfrm>
              <a:off x="7487920" y="2333616"/>
              <a:ext cx="1051560" cy="1051560"/>
            </a:xfrm>
            <a:prstGeom prst="ellipse">
              <a:avLst/>
            </a:prstGeom>
            <a:solidFill>
              <a:srgbClr val="14848F"/>
            </a:solidFill>
            <a:ln>
              <a:noFill/>
            </a:ln>
            <a:effectLst>
              <a:outerShdw blurRad="63500" dist="38100" dir="2700000" algn="tl" rotWithShape="0">
                <a:prstClr val="black">
                  <a:alpha val="20000"/>
                </a:prstClr>
              </a:outerShdw>
            </a:effectLst>
          </p:spPr>
          <p:style>
            <a:lnRef idx="1">
              <a:schemeClr val="accent2"/>
            </a:lnRef>
            <a:fillRef idx="3">
              <a:schemeClr val="accent2"/>
            </a:fillRef>
            <a:effectRef idx="2">
              <a:schemeClr val="accent2"/>
            </a:effectRef>
            <a:fontRef idx="minor">
              <a:schemeClr val="lt1"/>
            </a:fontRef>
          </p:style>
          <p:txBody>
            <a:bodyPr rot="0" spcFirstLastPara="0" vert="horz" wrap="square" lIns="164502" tIns="131603" rIns="164502" bIns="131603" numCol="1" spcCol="0" rtlCol="0" fromWordArt="0" anchor="ctr" anchorCtr="0" forceAA="0" compatLnSpc="1">
              <a:prstTxWarp prst="textNoShape">
                <a:avLst/>
              </a:prstTxWarp>
              <a:noAutofit/>
            </a:bodyPr>
            <a:lstStyle/>
            <a:p>
              <a:pPr marL="0" marR="0" lvl="0" indent="0" algn="l" defTabSz="838651" rtl="0" eaLnBrk="1" fontAlgn="base" latinLnBrk="0" hangingPunct="1">
                <a:lnSpc>
                  <a:spcPct val="100000"/>
                </a:lnSpc>
                <a:spcBef>
                  <a:spcPct val="0"/>
                </a:spcBef>
                <a:spcAft>
                  <a:spcPct val="0"/>
                </a:spcAft>
                <a:buClrTx/>
                <a:buSzTx/>
                <a:buFontTx/>
                <a:buNone/>
                <a:tabLst/>
                <a:defRPr/>
              </a:pPr>
              <a:endParaRPr kumimoji="0" lang="en-US" sz="1799" b="0" i="0" u="none" strike="noStrike" kern="1200" cap="none" spc="0" normalizeH="0" baseline="0" noProof="0">
                <a:ln>
                  <a:noFill/>
                </a:ln>
                <a:solidFill>
                  <a:srgbClr val="1A1A1A"/>
                </a:solidFill>
                <a:effectLst/>
                <a:uLnTx/>
                <a:uFillTx/>
                <a:latin typeface="Segoe UI"/>
                <a:ea typeface="+mn-ea"/>
                <a:cs typeface="Segoe UI" pitchFamily="34" charset="0"/>
              </a:endParaRPr>
            </a:p>
          </p:txBody>
        </p:sp>
        <p:sp>
          <p:nvSpPr>
            <p:cNvPr id="43" name="Rectangle 42">
              <a:extLst>
                <a:ext uri="{FF2B5EF4-FFF2-40B4-BE49-F238E27FC236}">
                  <a16:creationId xmlns:a16="http://schemas.microsoft.com/office/drawing/2014/main" id="{36B8F1B8-8FD2-4CD6-803B-E4CC828F4287}"/>
                </a:ext>
              </a:extLst>
            </p:cNvPr>
            <p:cNvSpPr/>
            <p:nvPr/>
          </p:nvSpPr>
          <p:spPr bwMode="auto">
            <a:xfrm>
              <a:off x="7233314" y="3637428"/>
              <a:ext cx="1555682" cy="1048811"/>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none" lIns="0" tIns="0" rIns="0" bIns="0" numCol="1" spcCol="0" rtlCol="0" fromWordArt="0" anchor="t" anchorCtr="0" forceAA="0" compatLnSpc="1">
              <a:prstTxWarp prst="textNoShape">
                <a:avLst/>
              </a:prstTxWarp>
              <a:noAutofit/>
            </a:bodyPr>
            <a:lstStyle/>
            <a:p>
              <a:pPr marL="0" marR="0" lvl="0" indent="0" algn="ctr" defTabSz="932114" rtl="0" eaLnBrk="1" fontAlgn="base" latinLnBrk="0" hangingPunct="1">
                <a:lnSpc>
                  <a:spcPct val="90000"/>
                </a:lnSpc>
                <a:spcBef>
                  <a:spcPct val="0"/>
                </a:spcBef>
                <a:spcAft>
                  <a:spcPts val="400"/>
                </a:spcAft>
                <a:buClrTx/>
                <a:buSzTx/>
                <a:buFontTx/>
                <a:buNone/>
                <a:tabLst/>
                <a:defRPr/>
              </a:pPr>
              <a:r>
                <a:rPr kumimoji="0" lang="en-US" sz="1800" b="1" i="0" u="none" strike="noStrike" kern="1200" cap="none" spc="0" normalizeH="0" baseline="0" noProof="0" dirty="0">
                  <a:ln>
                    <a:noFill/>
                  </a:ln>
                  <a:solidFill>
                    <a:srgbClr val="1A1A1A"/>
                  </a:solidFill>
                  <a:effectLst/>
                  <a:uLnTx/>
                  <a:uFillTx/>
                  <a:latin typeface="Segoe UI"/>
                  <a:ea typeface="+mn-ea"/>
                  <a:cs typeface="Segoe UI" pitchFamily="34" charset="0"/>
                </a:rPr>
                <a:t>Power Virtual Agents</a:t>
              </a:r>
            </a:p>
            <a:p>
              <a:pPr marL="0" marR="0" lvl="0" indent="0" algn="ctr" defTabSz="932114" rtl="0" eaLnBrk="1" fontAlgn="base" latinLnBrk="0" hangingPunct="1">
                <a:lnSpc>
                  <a:spcPct val="90000"/>
                </a:lnSpc>
                <a:spcBef>
                  <a:spcPct val="0"/>
                </a:spcBef>
                <a:spcAft>
                  <a:spcPts val="400"/>
                </a:spcAft>
                <a:buClrTx/>
                <a:buSzTx/>
                <a:buFontTx/>
                <a:buNone/>
                <a:tabLst/>
                <a:defRPr/>
              </a:pPr>
              <a:r>
                <a:rPr kumimoji="0" lang="en-US" sz="1400" b="0" i="0" u="none" strike="noStrike" kern="1200" cap="none" spc="0" normalizeH="0" baseline="0" noProof="0" dirty="0">
                  <a:ln>
                    <a:noFill/>
                  </a:ln>
                  <a:solidFill>
                    <a:srgbClr val="1A1A1A"/>
                  </a:solidFill>
                  <a:effectLst/>
                  <a:uLnTx/>
                  <a:uFillTx/>
                  <a:latin typeface="Segoe UI"/>
                  <a:ea typeface="+mn-ea"/>
                  <a:cs typeface="Segoe UI" pitchFamily="34" charset="0"/>
                </a:rPr>
                <a:t>Intelligent virtual agents– Now Copilot</a:t>
              </a:r>
            </a:p>
          </p:txBody>
        </p:sp>
      </p:grpSp>
      <p:pic>
        <p:nvPicPr>
          <p:cNvPr id="6" name="Picture 5" descr="A picture containing drawing&#10;&#10;Description automatically generated">
            <a:extLst>
              <a:ext uri="{FF2B5EF4-FFF2-40B4-BE49-F238E27FC236}">
                <a16:creationId xmlns:a16="http://schemas.microsoft.com/office/drawing/2014/main" id="{F690597A-6B3C-4A98-B6A1-0FE58ED99BB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10394" y="2694177"/>
            <a:ext cx="553237" cy="553237"/>
          </a:xfrm>
          <a:prstGeom prst="rect">
            <a:avLst/>
          </a:prstGeom>
        </p:spPr>
      </p:pic>
      <p:sp>
        <p:nvSpPr>
          <p:cNvPr id="49" name="Rectangle 48">
            <a:extLst>
              <a:ext uri="{FF2B5EF4-FFF2-40B4-BE49-F238E27FC236}">
                <a16:creationId xmlns:a16="http://schemas.microsoft.com/office/drawing/2014/main" id="{190B96B7-8807-41BB-BD62-FC84902D23FD}"/>
              </a:ext>
            </a:extLst>
          </p:cNvPr>
          <p:cNvSpPr/>
          <p:nvPr/>
        </p:nvSpPr>
        <p:spPr>
          <a:xfrm>
            <a:off x="599962" y="1074324"/>
            <a:ext cx="10992076" cy="923330"/>
          </a:xfrm>
          <a:prstGeom prst="rect">
            <a:avLst/>
          </a:prstGeom>
          <a:noFill/>
          <a:ln w="9525" cap="flat" cmpd="sng" algn="ctr">
            <a:noFill/>
            <a:prstDash val="dash"/>
          </a:ln>
          <a:effectLst/>
        </p:spPr>
        <p:txBody>
          <a:bodyPr wrap="square" lIns="0" tIns="0" rIns="0" bIns="0" rtlCol="0" anchor="ctr" anchorCtr="0">
            <a:spAutoFit/>
          </a:bodyPr>
          <a:lstStyle/>
          <a:p>
            <a:pPr marL="0" marR="0" lvl="0" indent="0" algn="l" defTabSz="913523"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1A1A1A"/>
                </a:solidFill>
                <a:effectLst/>
                <a:uLnTx/>
                <a:uFillTx/>
                <a:latin typeface="Segoe UI Semilight"/>
                <a:ea typeface="+mn-ea"/>
                <a:cs typeface="Segoe UI Semilight"/>
              </a:rPr>
              <a:t>The low-code platform that spans Office 365, Azure, Dynamics 365, and standalone applications</a:t>
            </a:r>
          </a:p>
          <a:p>
            <a:pPr marL="0" marR="0" lvl="0" indent="0" algn="l" defTabSz="913523"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1A1A1A"/>
              </a:solidFill>
              <a:effectLst/>
              <a:uLnTx/>
              <a:uFillTx/>
              <a:latin typeface="Segoe UI Semilight"/>
              <a:ea typeface="+mn-ea"/>
              <a:cs typeface="Segoe UI Semilight"/>
            </a:endParaRPr>
          </a:p>
          <a:p>
            <a:pPr marL="0" marR="0" lvl="0" indent="0" algn="l" defTabSz="913523"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1A1A1A"/>
                </a:solidFill>
                <a:effectLst/>
                <a:uLnTx/>
                <a:uFillTx/>
                <a:latin typeface="Segoe UI Semilight"/>
                <a:ea typeface="+mn-ea"/>
                <a:cs typeface="Segoe UI Semilight"/>
              </a:rPr>
              <a:t>Innovation anywhere. Unlocks value everywhere. – Evolved from This </a:t>
            </a:r>
          </a:p>
        </p:txBody>
      </p:sp>
      <p:grpSp>
        <p:nvGrpSpPr>
          <p:cNvPr id="50" name="Group 49">
            <a:extLst>
              <a:ext uri="{FF2B5EF4-FFF2-40B4-BE49-F238E27FC236}">
                <a16:creationId xmlns:a16="http://schemas.microsoft.com/office/drawing/2014/main" id="{DE5FD4B4-621A-4285-A818-2F7751B45067}"/>
              </a:ext>
            </a:extLst>
          </p:cNvPr>
          <p:cNvGrpSpPr/>
          <p:nvPr/>
        </p:nvGrpSpPr>
        <p:grpSpPr>
          <a:xfrm>
            <a:off x="3062902" y="4618887"/>
            <a:ext cx="6066195" cy="1781913"/>
            <a:chOff x="2900270" y="4854646"/>
            <a:chExt cx="6066195" cy="1781913"/>
          </a:xfrm>
        </p:grpSpPr>
        <p:sp>
          <p:nvSpPr>
            <p:cNvPr id="51" name="Rectangle 42">
              <a:extLst>
                <a:ext uri="{FF2B5EF4-FFF2-40B4-BE49-F238E27FC236}">
                  <a16:creationId xmlns:a16="http://schemas.microsoft.com/office/drawing/2014/main" id="{14BE2CDF-D27E-439C-84A9-0F5F69265905}"/>
                </a:ext>
              </a:extLst>
            </p:cNvPr>
            <p:cNvSpPr/>
            <p:nvPr/>
          </p:nvSpPr>
          <p:spPr bwMode="auto">
            <a:xfrm flipV="1">
              <a:off x="3220285" y="4859169"/>
              <a:ext cx="5443255" cy="329847"/>
            </a:xfrm>
            <a:custGeom>
              <a:avLst/>
              <a:gdLst>
                <a:gd name="connsiteX0" fmla="*/ 0 w 3416203"/>
                <a:gd name="connsiteY0" fmla="*/ 0 h 765279"/>
                <a:gd name="connsiteX1" fmla="*/ 3416203 w 3416203"/>
                <a:gd name="connsiteY1" fmla="*/ 0 h 765279"/>
                <a:gd name="connsiteX2" fmla="*/ 3416203 w 3416203"/>
                <a:gd name="connsiteY2" fmla="*/ 765279 h 765279"/>
                <a:gd name="connsiteX3" fmla="*/ 0 w 3416203"/>
                <a:gd name="connsiteY3" fmla="*/ 765279 h 765279"/>
                <a:gd name="connsiteX4" fmla="*/ 0 w 3416203"/>
                <a:gd name="connsiteY4" fmla="*/ 0 h 765279"/>
                <a:gd name="connsiteX0" fmla="*/ 3416203 w 3507643"/>
                <a:gd name="connsiteY0" fmla="*/ 0 h 765279"/>
                <a:gd name="connsiteX1" fmla="*/ 3416203 w 3507643"/>
                <a:gd name="connsiteY1" fmla="*/ 765279 h 765279"/>
                <a:gd name="connsiteX2" fmla="*/ 0 w 3507643"/>
                <a:gd name="connsiteY2" fmla="*/ 765279 h 765279"/>
                <a:gd name="connsiteX3" fmla="*/ 0 w 3507643"/>
                <a:gd name="connsiteY3" fmla="*/ 0 h 765279"/>
                <a:gd name="connsiteX4" fmla="*/ 3507643 w 3507643"/>
                <a:gd name="connsiteY4" fmla="*/ 91440 h 765279"/>
                <a:gd name="connsiteX0" fmla="*/ 3416203 w 3416203"/>
                <a:gd name="connsiteY0" fmla="*/ 0 h 765279"/>
                <a:gd name="connsiteX1" fmla="*/ 3416203 w 3416203"/>
                <a:gd name="connsiteY1" fmla="*/ 765279 h 765279"/>
                <a:gd name="connsiteX2" fmla="*/ 0 w 3416203"/>
                <a:gd name="connsiteY2" fmla="*/ 765279 h 765279"/>
                <a:gd name="connsiteX3" fmla="*/ 0 w 3416203"/>
                <a:gd name="connsiteY3" fmla="*/ 0 h 765279"/>
              </a:gdLst>
              <a:ahLst/>
              <a:cxnLst>
                <a:cxn ang="0">
                  <a:pos x="connsiteX0" y="connsiteY0"/>
                </a:cxn>
                <a:cxn ang="0">
                  <a:pos x="connsiteX1" y="connsiteY1"/>
                </a:cxn>
                <a:cxn ang="0">
                  <a:pos x="connsiteX2" y="connsiteY2"/>
                </a:cxn>
                <a:cxn ang="0">
                  <a:pos x="connsiteX3" y="connsiteY3"/>
                </a:cxn>
              </a:cxnLst>
              <a:rect l="l" t="t" r="r" b="b"/>
              <a:pathLst>
                <a:path w="3416203" h="765279">
                  <a:moveTo>
                    <a:pt x="3416203" y="0"/>
                  </a:moveTo>
                  <a:lnTo>
                    <a:pt x="3416203" y="765279"/>
                  </a:lnTo>
                  <a:lnTo>
                    <a:pt x="0" y="765279"/>
                  </a:lnTo>
                  <a:lnTo>
                    <a:pt x="0" y="0"/>
                  </a:lnTo>
                </a:path>
              </a:pathLst>
            </a:custGeom>
            <a:noFill/>
            <a:ln w="15875" cap="flat" cmpd="sng" algn="ctr">
              <a:solidFill>
                <a:srgbClr val="3C3C41">
                  <a:lumMod val="50000"/>
                  <a:lumOff val="50000"/>
                </a:srgbClr>
              </a:solidFill>
              <a:prstDash val="solid"/>
              <a:miter lim="800000"/>
              <a:headEnd type="none" w="lg" len="med"/>
              <a:tailEnd type="none" w="lg" len="med"/>
            </a:ln>
            <a:effectLst/>
          </p:spPr>
          <p:txBody>
            <a:bodyPr rot="0" spcFirstLastPara="0" vertOverflow="overflow" horzOverflow="overflow" vert="horz" wrap="square" lIns="182828" tIns="146263" rIns="182828" bIns="146263" numCol="1" spcCol="0" rtlCol="0" fromWordArt="0" anchor="t" anchorCtr="0" forceAA="0" compatLnSpc="1">
              <a:prstTxWarp prst="textNoShape">
                <a:avLst/>
              </a:prstTxWarp>
              <a:noAutofit/>
            </a:bodyPr>
            <a:lstStyle/>
            <a:p>
              <a:pPr marL="0" marR="0" lvl="0" indent="0" algn="l" defTabSz="932114"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53" name="Rectangle 52">
              <a:extLst>
                <a:ext uri="{FF2B5EF4-FFF2-40B4-BE49-F238E27FC236}">
                  <a16:creationId xmlns:a16="http://schemas.microsoft.com/office/drawing/2014/main" id="{EA9F0438-6386-4BA0-875B-E2B6A443C94D}"/>
                </a:ext>
              </a:extLst>
            </p:cNvPr>
            <p:cNvSpPr/>
            <p:nvPr/>
          </p:nvSpPr>
          <p:spPr bwMode="auto">
            <a:xfrm>
              <a:off x="8414426" y="6072635"/>
              <a:ext cx="552039" cy="196794"/>
            </a:xfrm>
            <a:prstGeom prst="rect">
              <a:avLst/>
            </a:prstGeom>
            <a:noFill/>
            <a:ln w="9525" cap="flat" cmpd="sng" algn="ctr">
              <a:noFill/>
              <a:prstDash val="solid"/>
              <a:headEnd type="none" w="med" len="med"/>
              <a:tailEnd type="none" w="med" len="med"/>
            </a:ln>
            <a:effectLst/>
          </p:spPr>
          <p:txBody>
            <a:bodyPr rot="0" spcFirstLastPara="0" vertOverflow="overflow" horzOverflow="overflow" vert="horz" wrap="none" lIns="0" tIns="0" rIns="0" bIns="0" numCol="1" spcCol="0" rtlCol="0" fromWordArt="0" anchor="t" anchorCtr="0" forceAA="0" compatLnSpc="1">
              <a:prstTxWarp prst="textNoShape">
                <a:avLst/>
              </a:prstTxWarp>
              <a:noAutofit/>
            </a:bodyPr>
            <a:lstStyle/>
            <a:p>
              <a:pPr marL="0" marR="0" lvl="0" indent="0" algn="ctr" defTabSz="932114" rtl="0" eaLnBrk="1" fontAlgn="base" latinLnBrk="0" hangingPunct="1">
                <a:lnSpc>
                  <a:spcPct val="90000"/>
                </a:lnSpc>
                <a:spcBef>
                  <a:spcPct val="0"/>
                </a:spcBef>
                <a:spcAft>
                  <a:spcPts val="400"/>
                </a:spcAft>
                <a:buClrTx/>
                <a:buSzTx/>
                <a:buFontTx/>
                <a:buNone/>
                <a:tabLst/>
                <a:defRPr/>
              </a:pPr>
              <a:r>
                <a:rPr kumimoji="0" lang="en-US" sz="1600" b="1" i="0" u="none" strike="noStrike" kern="0" cap="none" spc="0" normalizeH="0" baseline="0" noProof="0" dirty="0">
                  <a:ln>
                    <a:noFill/>
                  </a:ln>
                  <a:solidFill>
                    <a:srgbClr val="1A1A1A"/>
                  </a:solidFill>
                  <a:effectLst/>
                  <a:uLnTx/>
                  <a:uFillTx/>
                  <a:latin typeface="Segoe UI"/>
                  <a:ea typeface="+mn-ea"/>
                  <a:cs typeface="Segoe UI" pitchFamily="34" charset="0"/>
                </a:rPr>
                <a:t>Common</a:t>
              </a:r>
              <a:br>
                <a:rPr kumimoji="0" lang="en-US" sz="1600" b="1" i="0" u="none" strike="noStrike" kern="0" cap="none" spc="0" normalizeH="0" baseline="0" noProof="0" dirty="0">
                  <a:ln>
                    <a:noFill/>
                  </a:ln>
                  <a:solidFill>
                    <a:srgbClr val="1A1A1A"/>
                  </a:solidFill>
                  <a:effectLst/>
                  <a:uLnTx/>
                  <a:uFillTx/>
                  <a:latin typeface="Segoe UI"/>
                  <a:ea typeface="+mn-ea"/>
                  <a:cs typeface="Segoe UI" pitchFamily="34" charset="0"/>
                </a:rPr>
              </a:br>
              <a:r>
                <a:rPr kumimoji="0" lang="en-US" sz="1600" b="1" i="0" u="none" strike="noStrike" kern="0" cap="none" spc="0" normalizeH="0" baseline="0" noProof="0" dirty="0">
                  <a:ln>
                    <a:noFill/>
                  </a:ln>
                  <a:solidFill>
                    <a:srgbClr val="1A1A1A"/>
                  </a:solidFill>
                  <a:effectLst/>
                  <a:uLnTx/>
                  <a:uFillTx/>
                  <a:latin typeface="Segoe UI"/>
                  <a:ea typeface="+mn-ea"/>
                  <a:cs typeface="Segoe UI" pitchFamily="34" charset="0"/>
                </a:rPr>
                <a:t>Data Service -- Dataverse</a:t>
              </a:r>
            </a:p>
          </p:txBody>
        </p:sp>
        <p:sp>
          <p:nvSpPr>
            <p:cNvPr id="54" name="Rectangle 53">
              <a:extLst>
                <a:ext uri="{FF2B5EF4-FFF2-40B4-BE49-F238E27FC236}">
                  <a16:creationId xmlns:a16="http://schemas.microsoft.com/office/drawing/2014/main" id="{CE56ABBA-1646-45AA-BB26-2C52190D38F5}"/>
                </a:ext>
              </a:extLst>
            </p:cNvPr>
            <p:cNvSpPr/>
            <p:nvPr/>
          </p:nvSpPr>
          <p:spPr bwMode="auto">
            <a:xfrm>
              <a:off x="2900270" y="6083906"/>
              <a:ext cx="552039" cy="445644"/>
            </a:xfrm>
            <a:prstGeom prst="rect">
              <a:avLst/>
            </a:prstGeom>
            <a:noFill/>
            <a:ln w="9525" cap="flat" cmpd="sng" algn="ctr">
              <a:noFill/>
              <a:prstDash val="solid"/>
              <a:headEnd type="none" w="med" len="med"/>
              <a:tailEnd type="none" w="med" len="med"/>
            </a:ln>
            <a:effectLst/>
          </p:spPr>
          <p:txBody>
            <a:bodyPr rot="0" spcFirstLastPara="0" vertOverflow="overflow" horzOverflow="overflow" vert="horz" wrap="none" lIns="0" tIns="0" rIns="0" bIns="0" numCol="1" spcCol="0" rtlCol="0" fromWordArt="0" anchor="t" anchorCtr="0" forceAA="0" compatLnSpc="1">
              <a:prstTxWarp prst="textNoShape">
                <a:avLst/>
              </a:prstTxWarp>
              <a:noAutofit/>
            </a:bodyPr>
            <a:lstStyle/>
            <a:p>
              <a:pPr marL="0" marR="0" lvl="0" indent="0" algn="ctr" defTabSz="932114" rtl="0" eaLnBrk="1" fontAlgn="base" latinLnBrk="0" hangingPunct="1">
                <a:lnSpc>
                  <a:spcPct val="90000"/>
                </a:lnSpc>
                <a:spcBef>
                  <a:spcPct val="0"/>
                </a:spcBef>
                <a:spcAft>
                  <a:spcPts val="400"/>
                </a:spcAft>
                <a:buClrTx/>
                <a:buSzTx/>
                <a:buFontTx/>
                <a:buNone/>
                <a:tabLst/>
                <a:defRPr/>
              </a:pPr>
              <a:r>
                <a:rPr kumimoji="0" lang="en-US" sz="1600" b="1" i="0" u="none" strike="noStrike" kern="0" cap="none" spc="0" normalizeH="0" baseline="0" noProof="0" dirty="0">
                  <a:ln>
                    <a:noFill/>
                  </a:ln>
                  <a:solidFill>
                    <a:srgbClr val="1A1A1A"/>
                  </a:solidFill>
                  <a:effectLst/>
                  <a:uLnTx/>
                  <a:uFillTx/>
                  <a:latin typeface="Segoe UI"/>
                  <a:ea typeface="+mn-ea"/>
                  <a:cs typeface="Segoe UI" pitchFamily="34" charset="0"/>
                </a:rPr>
                <a:t>Data</a:t>
              </a:r>
              <a:br>
                <a:rPr kumimoji="0" lang="en-US" sz="1600" b="1" i="0" u="none" strike="noStrike" kern="0" cap="none" spc="0" normalizeH="0" baseline="0" noProof="0" dirty="0">
                  <a:ln>
                    <a:noFill/>
                  </a:ln>
                  <a:solidFill>
                    <a:srgbClr val="1A1A1A"/>
                  </a:solidFill>
                  <a:effectLst/>
                  <a:uLnTx/>
                  <a:uFillTx/>
                  <a:latin typeface="Segoe UI"/>
                  <a:ea typeface="+mn-ea"/>
                  <a:cs typeface="Segoe UI" pitchFamily="34" charset="0"/>
                </a:rPr>
              </a:br>
              <a:r>
                <a:rPr kumimoji="0" lang="en-US" sz="1600" b="1" i="0" u="none" strike="noStrike" kern="0" cap="none" spc="0" normalizeH="0" baseline="0" noProof="0" dirty="0">
                  <a:ln>
                    <a:noFill/>
                  </a:ln>
                  <a:solidFill>
                    <a:srgbClr val="1A1A1A"/>
                  </a:solidFill>
                  <a:effectLst/>
                  <a:uLnTx/>
                  <a:uFillTx/>
                  <a:latin typeface="Segoe UI"/>
                  <a:ea typeface="+mn-ea"/>
                  <a:cs typeface="Segoe UI" pitchFamily="34" charset="0"/>
                </a:rPr>
                <a:t>connectors</a:t>
              </a:r>
            </a:p>
          </p:txBody>
        </p:sp>
        <p:pic>
          <p:nvPicPr>
            <p:cNvPr id="55" name="Graphic 54">
              <a:extLst>
                <a:ext uri="{FF2B5EF4-FFF2-40B4-BE49-F238E27FC236}">
                  <a16:creationId xmlns:a16="http://schemas.microsoft.com/office/drawing/2014/main" id="{C92F23BA-D273-41DB-AF69-13B147B257E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310760" y="5316505"/>
              <a:ext cx="655705" cy="655705"/>
            </a:xfrm>
            <a:prstGeom prst="rect">
              <a:avLst/>
            </a:prstGeom>
          </p:spPr>
        </p:pic>
        <p:cxnSp>
          <p:nvCxnSpPr>
            <p:cNvPr id="56" name="Straight Connector 55">
              <a:extLst>
                <a:ext uri="{FF2B5EF4-FFF2-40B4-BE49-F238E27FC236}">
                  <a16:creationId xmlns:a16="http://schemas.microsoft.com/office/drawing/2014/main" id="{90C10378-2C06-40E2-9382-BA65C29134A9}"/>
                </a:ext>
              </a:extLst>
            </p:cNvPr>
            <p:cNvCxnSpPr>
              <a:cxnSpLocks/>
            </p:cNvCxnSpPr>
            <p:nvPr/>
          </p:nvCxnSpPr>
          <p:spPr>
            <a:xfrm>
              <a:off x="4990277" y="4859168"/>
              <a:ext cx="0" cy="329848"/>
            </a:xfrm>
            <a:prstGeom prst="line">
              <a:avLst/>
            </a:prstGeom>
            <a:noFill/>
            <a:ln w="15875" cap="flat" cmpd="sng" algn="ctr">
              <a:solidFill>
                <a:srgbClr val="3C3C41">
                  <a:lumMod val="50000"/>
                  <a:lumOff val="50000"/>
                </a:srgbClr>
              </a:solidFill>
              <a:prstDash val="solid"/>
              <a:miter lim="800000"/>
              <a:headEnd type="none" w="lg" len="med"/>
              <a:tailEnd type="none" w="lg" len="med"/>
            </a:ln>
            <a:effectLst/>
          </p:spPr>
        </p:cxnSp>
        <p:sp>
          <p:nvSpPr>
            <p:cNvPr id="57" name="plug" title="Icon of a power plug showing an A to B connection">
              <a:extLst>
                <a:ext uri="{FF2B5EF4-FFF2-40B4-BE49-F238E27FC236}">
                  <a16:creationId xmlns:a16="http://schemas.microsoft.com/office/drawing/2014/main" id="{8ADD9D92-F573-461D-9EE3-29D1C81E8A3F}"/>
                </a:ext>
              </a:extLst>
            </p:cNvPr>
            <p:cNvSpPr>
              <a:spLocks noChangeAspect="1" noEditPoints="1"/>
            </p:cNvSpPr>
            <p:nvPr/>
          </p:nvSpPr>
          <p:spPr bwMode="auto">
            <a:xfrm>
              <a:off x="2912543" y="5266130"/>
              <a:ext cx="615483" cy="583406"/>
            </a:xfrm>
            <a:custGeom>
              <a:avLst/>
              <a:gdLst>
                <a:gd name="T0" fmla="*/ 169 w 346"/>
                <a:gd name="T1" fmla="*/ 90 h 328"/>
                <a:gd name="T2" fmla="*/ 199 w 346"/>
                <a:gd name="T3" fmla="*/ 61 h 328"/>
                <a:gd name="T4" fmla="*/ 279 w 346"/>
                <a:gd name="T5" fmla="*/ 63 h 328"/>
                <a:gd name="T6" fmla="*/ 279 w 346"/>
                <a:gd name="T7" fmla="*/ 63 h 328"/>
                <a:gd name="T8" fmla="*/ 277 w 346"/>
                <a:gd name="T9" fmla="*/ 143 h 328"/>
                <a:gd name="T10" fmla="*/ 247 w 346"/>
                <a:gd name="T11" fmla="*/ 172 h 328"/>
                <a:gd name="T12" fmla="*/ 169 w 346"/>
                <a:gd name="T13" fmla="*/ 90 h 328"/>
                <a:gd name="T14" fmla="*/ 279 w 346"/>
                <a:gd name="T15" fmla="*/ 63 h 328"/>
                <a:gd name="T16" fmla="*/ 346 w 346"/>
                <a:gd name="T17" fmla="*/ 0 h 328"/>
                <a:gd name="T18" fmla="*/ 99 w 346"/>
                <a:gd name="T19" fmla="*/ 156 h 328"/>
                <a:gd name="T20" fmla="*/ 69 w 346"/>
                <a:gd name="T21" fmla="*/ 185 h 328"/>
                <a:gd name="T22" fmla="*/ 67 w 346"/>
                <a:gd name="T23" fmla="*/ 265 h 328"/>
                <a:gd name="T24" fmla="*/ 67 w 346"/>
                <a:gd name="T25" fmla="*/ 265 h 328"/>
                <a:gd name="T26" fmla="*/ 147 w 346"/>
                <a:gd name="T27" fmla="*/ 267 h 328"/>
                <a:gd name="T28" fmla="*/ 177 w 346"/>
                <a:gd name="T29" fmla="*/ 238 h 328"/>
                <a:gd name="T30" fmla="*/ 99 w 346"/>
                <a:gd name="T31" fmla="*/ 156 h 328"/>
                <a:gd name="T32" fmla="*/ 67 w 346"/>
                <a:gd name="T33" fmla="*/ 265 h 328"/>
                <a:gd name="T34" fmla="*/ 0 w 346"/>
                <a:gd name="T35" fmla="*/ 328 h 328"/>
                <a:gd name="T36" fmla="*/ 157 w 346"/>
                <a:gd name="T37" fmla="*/ 143 h 328"/>
                <a:gd name="T38" fmla="*/ 120 w 346"/>
                <a:gd name="T39" fmla="*/ 178 h 328"/>
                <a:gd name="T40" fmla="*/ 193 w 346"/>
                <a:gd name="T41" fmla="*/ 181 h 328"/>
                <a:gd name="T42" fmla="*/ 156 w 346"/>
                <a:gd name="T43" fmla="*/ 216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46" h="328">
                  <a:moveTo>
                    <a:pt x="169" y="90"/>
                  </a:moveTo>
                  <a:cubicBezTo>
                    <a:pt x="199" y="61"/>
                    <a:pt x="199" y="61"/>
                    <a:pt x="199" y="61"/>
                  </a:cubicBezTo>
                  <a:cubicBezTo>
                    <a:pt x="222" y="40"/>
                    <a:pt x="258" y="41"/>
                    <a:pt x="279" y="63"/>
                  </a:cubicBezTo>
                  <a:cubicBezTo>
                    <a:pt x="279" y="63"/>
                    <a:pt x="279" y="63"/>
                    <a:pt x="279" y="63"/>
                  </a:cubicBezTo>
                  <a:cubicBezTo>
                    <a:pt x="300" y="86"/>
                    <a:pt x="300" y="122"/>
                    <a:pt x="277" y="143"/>
                  </a:cubicBezTo>
                  <a:cubicBezTo>
                    <a:pt x="247" y="172"/>
                    <a:pt x="247" y="172"/>
                    <a:pt x="247" y="172"/>
                  </a:cubicBezTo>
                  <a:lnTo>
                    <a:pt x="169" y="90"/>
                  </a:lnTo>
                  <a:close/>
                  <a:moveTo>
                    <a:pt x="279" y="63"/>
                  </a:moveTo>
                  <a:cubicBezTo>
                    <a:pt x="346" y="0"/>
                    <a:pt x="346" y="0"/>
                    <a:pt x="346" y="0"/>
                  </a:cubicBezTo>
                  <a:moveTo>
                    <a:pt x="99" y="156"/>
                  </a:moveTo>
                  <a:cubicBezTo>
                    <a:pt x="69" y="185"/>
                    <a:pt x="69" y="185"/>
                    <a:pt x="69" y="185"/>
                  </a:cubicBezTo>
                  <a:cubicBezTo>
                    <a:pt x="46" y="206"/>
                    <a:pt x="46" y="242"/>
                    <a:pt x="67" y="265"/>
                  </a:cubicBezTo>
                  <a:cubicBezTo>
                    <a:pt x="67" y="265"/>
                    <a:pt x="67" y="265"/>
                    <a:pt x="67" y="265"/>
                  </a:cubicBezTo>
                  <a:cubicBezTo>
                    <a:pt x="88" y="287"/>
                    <a:pt x="124" y="288"/>
                    <a:pt x="147" y="267"/>
                  </a:cubicBezTo>
                  <a:cubicBezTo>
                    <a:pt x="177" y="238"/>
                    <a:pt x="177" y="238"/>
                    <a:pt x="177" y="238"/>
                  </a:cubicBezTo>
                  <a:lnTo>
                    <a:pt x="99" y="156"/>
                  </a:lnTo>
                  <a:close/>
                  <a:moveTo>
                    <a:pt x="67" y="265"/>
                  </a:moveTo>
                  <a:cubicBezTo>
                    <a:pt x="0" y="328"/>
                    <a:pt x="0" y="328"/>
                    <a:pt x="0" y="328"/>
                  </a:cubicBezTo>
                  <a:moveTo>
                    <a:pt x="157" y="143"/>
                  </a:moveTo>
                  <a:cubicBezTo>
                    <a:pt x="120" y="178"/>
                    <a:pt x="120" y="178"/>
                    <a:pt x="120" y="178"/>
                  </a:cubicBezTo>
                  <a:moveTo>
                    <a:pt x="193" y="181"/>
                  </a:moveTo>
                  <a:cubicBezTo>
                    <a:pt x="156" y="216"/>
                    <a:pt x="156" y="216"/>
                    <a:pt x="156" y="216"/>
                  </a:cubicBezTo>
                </a:path>
              </a:pathLst>
            </a:custGeom>
            <a:noFill/>
            <a:ln w="19050" cap="flat" cmpd="sng" algn="ctr">
              <a:solidFill>
                <a:srgbClr val="3C3C41">
                  <a:lumMod val="50000"/>
                </a:srgbClr>
              </a:solidFill>
              <a:prstDash val="solid"/>
              <a:headEnd/>
              <a:tailEnd/>
            </a:ln>
            <a:effectLst/>
          </p:spPr>
          <p:txBody>
            <a:bodyPr vert="horz" wrap="square" lIns="91414" tIns="45706" rIns="91414" bIns="45706" numCol="1" anchor="t" anchorCtr="0" compatLnSpc="1">
              <a:prstTxWarp prst="textNoShape">
                <a:avLst/>
              </a:prstTxWarp>
            </a:bodyPr>
            <a:lstStyle>
              <a:defPPr>
                <a:defRPr lang="en-GB"/>
              </a:defPPr>
              <a:lvl1pPr algn="ctr" rtl="0" fontAlgn="base">
                <a:defRPr sz="1700" kern="1200">
                  <a:solidFill>
                    <a:schemeClr val="tx1"/>
                  </a:solidFill>
                  <a:latin typeface="+mn-lt"/>
                  <a:ea typeface="+mn-ea"/>
                  <a:cs typeface="+mn-cs"/>
                </a:defRPr>
              </a:lvl1pPr>
              <a:lvl2pPr marL="539725" algn="ctr" rtl="0" fontAlgn="base">
                <a:defRPr sz="1700" kern="1200">
                  <a:solidFill>
                    <a:schemeClr val="tx1"/>
                  </a:solidFill>
                  <a:latin typeface="+mn-lt"/>
                  <a:ea typeface="+mn-ea"/>
                  <a:cs typeface="+mn-cs"/>
                </a:defRPr>
              </a:lvl2pPr>
              <a:lvl3pPr marL="1079449" algn="ctr" rtl="0" fontAlgn="base">
                <a:defRPr sz="1700" kern="1200">
                  <a:solidFill>
                    <a:schemeClr val="tx1"/>
                  </a:solidFill>
                  <a:latin typeface="+mn-lt"/>
                  <a:ea typeface="+mn-ea"/>
                  <a:cs typeface="+mn-cs"/>
                </a:defRPr>
              </a:lvl3pPr>
              <a:lvl4pPr marL="1619174" algn="ctr" rtl="0" fontAlgn="base">
                <a:defRPr sz="1700" kern="1200">
                  <a:solidFill>
                    <a:schemeClr val="tx1"/>
                  </a:solidFill>
                  <a:latin typeface="+mn-lt"/>
                  <a:ea typeface="+mn-ea"/>
                  <a:cs typeface="+mn-cs"/>
                </a:defRPr>
              </a:lvl4pPr>
              <a:lvl5pPr marL="2158898" algn="ctr" rtl="0" fontAlgn="base">
                <a:defRPr sz="1700" kern="1200">
                  <a:solidFill>
                    <a:schemeClr val="tx1"/>
                  </a:solidFill>
                  <a:latin typeface="+mn-lt"/>
                  <a:ea typeface="+mn-ea"/>
                  <a:cs typeface="+mn-cs"/>
                </a:defRPr>
              </a:lvl5pPr>
              <a:lvl6pPr marL="2698623" algn="l" defTabSz="1079449" rtl="0" eaLnBrk="1" latinLnBrk="0" hangingPunct="1">
                <a:defRPr sz="1700" kern="1200">
                  <a:solidFill>
                    <a:schemeClr val="tx1"/>
                  </a:solidFill>
                  <a:latin typeface="+mn-lt"/>
                  <a:ea typeface="+mn-ea"/>
                  <a:cs typeface="+mn-cs"/>
                </a:defRPr>
              </a:lvl6pPr>
              <a:lvl7pPr marL="3238348" algn="l" defTabSz="1079449" rtl="0" eaLnBrk="1" latinLnBrk="0" hangingPunct="1">
                <a:defRPr sz="1700" kern="1200">
                  <a:solidFill>
                    <a:schemeClr val="tx1"/>
                  </a:solidFill>
                  <a:latin typeface="+mn-lt"/>
                  <a:ea typeface="+mn-ea"/>
                  <a:cs typeface="+mn-cs"/>
                </a:defRPr>
              </a:lvl7pPr>
              <a:lvl8pPr marL="3778072" algn="l" defTabSz="1079449" rtl="0" eaLnBrk="1" latinLnBrk="0" hangingPunct="1">
                <a:defRPr sz="1700" kern="1200">
                  <a:solidFill>
                    <a:schemeClr val="tx1"/>
                  </a:solidFill>
                  <a:latin typeface="+mn-lt"/>
                  <a:ea typeface="+mn-ea"/>
                  <a:cs typeface="+mn-cs"/>
                </a:defRPr>
              </a:lvl8pPr>
              <a:lvl9pPr marL="4317797" algn="l" defTabSz="1079449" rtl="0" eaLnBrk="1" latinLnBrk="0" hangingPunct="1">
                <a:defRPr sz="1700" kern="1200">
                  <a:solidFill>
                    <a:schemeClr val="tx1"/>
                  </a:solidFill>
                  <a:latin typeface="+mn-lt"/>
                  <a:ea typeface="+mn-ea"/>
                  <a:cs typeface="+mn-cs"/>
                </a:defRPr>
              </a:lvl9pPr>
            </a:lstStyle>
            <a:p>
              <a:pPr marL="0" marR="0" lvl="0" indent="0" algn="ctr" defTabSz="914049" rtl="0" eaLnBrk="1" fontAlgn="base"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gradFill>
                  <a:gsLst>
                    <a:gs pos="0">
                      <a:srgbClr val="505050"/>
                    </a:gs>
                    <a:gs pos="100000">
                      <a:srgbClr val="505050"/>
                    </a:gs>
                  </a:gsLst>
                  <a:lin ang="5400000" scaled="1"/>
                </a:gradFill>
                <a:effectLst/>
                <a:uLnTx/>
                <a:uFillTx/>
                <a:latin typeface="Segoe UI"/>
                <a:ea typeface="+mn-ea"/>
                <a:cs typeface="+mn-cs"/>
              </a:endParaRPr>
            </a:p>
          </p:txBody>
        </p:sp>
        <p:pic>
          <p:nvPicPr>
            <p:cNvPr id="58" name="Graphic 57">
              <a:extLst>
                <a:ext uri="{FF2B5EF4-FFF2-40B4-BE49-F238E27FC236}">
                  <a16:creationId xmlns:a16="http://schemas.microsoft.com/office/drawing/2014/main" id="{FB5FC99E-3933-4511-B3F2-878EF07B50A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348964" y="5266130"/>
              <a:ext cx="700873" cy="719646"/>
            </a:xfrm>
            <a:prstGeom prst="rect">
              <a:avLst/>
            </a:prstGeom>
          </p:spPr>
        </p:pic>
        <p:grpSp>
          <p:nvGrpSpPr>
            <p:cNvPr id="59" name="Group 58">
              <a:extLst>
                <a:ext uri="{FF2B5EF4-FFF2-40B4-BE49-F238E27FC236}">
                  <a16:creationId xmlns:a16="http://schemas.microsoft.com/office/drawing/2014/main" id="{DE3E75E1-BC98-43C6-B650-73F2BD4406DF}"/>
                </a:ext>
              </a:extLst>
            </p:cNvPr>
            <p:cNvGrpSpPr/>
            <p:nvPr/>
          </p:nvGrpSpPr>
          <p:grpSpPr>
            <a:xfrm>
              <a:off x="6559575" y="4854646"/>
              <a:ext cx="552039" cy="1542599"/>
              <a:chOff x="5784065" y="4859576"/>
              <a:chExt cx="552196" cy="1543038"/>
            </a:xfrm>
          </p:grpSpPr>
          <p:sp>
            <p:nvSpPr>
              <p:cNvPr id="67" name="Rectangle 66">
                <a:extLst>
                  <a:ext uri="{FF2B5EF4-FFF2-40B4-BE49-F238E27FC236}">
                    <a16:creationId xmlns:a16="http://schemas.microsoft.com/office/drawing/2014/main" id="{723D9FCA-88C4-44A5-969C-6F48C37599D3}"/>
                  </a:ext>
                </a:extLst>
              </p:cNvPr>
              <p:cNvSpPr/>
              <p:nvPr/>
            </p:nvSpPr>
            <p:spPr bwMode="auto">
              <a:xfrm>
                <a:off x="5784065" y="6205764"/>
                <a:ext cx="552196" cy="196850"/>
              </a:xfrm>
              <a:prstGeom prst="rect">
                <a:avLst/>
              </a:prstGeom>
              <a:noFill/>
              <a:ln w="9525" cap="flat" cmpd="sng" algn="ctr">
                <a:noFill/>
                <a:prstDash val="solid"/>
                <a:headEnd type="none" w="med" len="med"/>
                <a:tailEnd type="none" w="med" len="med"/>
              </a:ln>
              <a:effectLst/>
            </p:spPr>
            <p:txBody>
              <a:bodyPr rot="0" spcFirstLastPara="0" vertOverflow="overflow" horzOverflow="overflow" vert="horz" wrap="none" lIns="0" tIns="0" rIns="0" bIns="0" numCol="1" spcCol="0" rtlCol="0" fromWordArt="0" anchor="t" anchorCtr="0" forceAA="0" compatLnSpc="1">
                <a:prstTxWarp prst="textNoShape">
                  <a:avLst/>
                </a:prstTxWarp>
                <a:noAutofit/>
              </a:bodyPr>
              <a:lstStyle/>
              <a:p>
                <a:pPr marL="0" marR="0" lvl="0" indent="0" algn="ctr" defTabSz="932114" rtl="0" eaLnBrk="1" fontAlgn="base" latinLnBrk="0" hangingPunct="1">
                  <a:lnSpc>
                    <a:spcPct val="90000"/>
                  </a:lnSpc>
                  <a:spcBef>
                    <a:spcPct val="0"/>
                  </a:spcBef>
                  <a:spcAft>
                    <a:spcPts val="400"/>
                  </a:spcAft>
                  <a:buClrTx/>
                  <a:buSzTx/>
                  <a:buFontTx/>
                  <a:buNone/>
                  <a:tabLst/>
                  <a:defRPr/>
                </a:pPr>
                <a:r>
                  <a:rPr kumimoji="0" lang="en-US" sz="1600" b="1" i="0" u="none" strike="noStrike" kern="0" cap="none" spc="0" normalizeH="0" baseline="0" noProof="0" dirty="0">
                    <a:ln>
                      <a:noFill/>
                    </a:ln>
                    <a:solidFill>
                      <a:srgbClr val="1A1A1A"/>
                    </a:solidFill>
                    <a:effectLst/>
                    <a:uLnTx/>
                    <a:uFillTx/>
                    <a:latin typeface="Segoe UI"/>
                    <a:ea typeface="+mn-ea"/>
                    <a:cs typeface="Segoe UI" pitchFamily="34" charset="0"/>
                  </a:rPr>
                  <a:t>AI Builder</a:t>
                </a:r>
              </a:p>
            </p:txBody>
          </p:sp>
          <p:cxnSp>
            <p:nvCxnSpPr>
              <p:cNvPr id="68" name="Straight Connector 67">
                <a:extLst>
                  <a:ext uri="{FF2B5EF4-FFF2-40B4-BE49-F238E27FC236}">
                    <a16:creationId xmlns:a16="http://schemas.microsoft.com/office/drawing/2014/main" id="{6169C08A-63B5-4F33-9913-D193F01173E9}"/>
                  </a:ext>
                </a:extLst>
              </p:cNvPr>
              <p:cNvCxnSpPr>
                <a:cxnSpLocks/>
              </p:cNvCxnSpPr>
              <p:nvPr/>
            </p:nvCxnSpPr>
            <p:spPr>
              <a:xfrm>
                <a:off x="6080623" y="4859576"/>
                <a:ext cx="0" cy="329941"/>
              </a:xfrm>
              <a:prstGeom prst="line">
                <a:avLst/>
              </a:prstGeom>
              <a:noFill/>
              <a:ln w="15875" cap="flat" cmpd="sng" algn="ctr">
                <a:solidFill>
                  <a:srgbClr val="3C3C41">
                    <a:lumMod val="50000"/>
                    <a:lumOff val="50000"/>
                  </a:srgbClr>
                </a:solidFill>
                <a:prstDash val="solid"/>
                <a:miter lim="800000"/>
                <a:headEnd type="none" w="lg" len="med"/>
                <a:tailEnd type="none" w="lg" len="med"/>
              </a:ln>
              <a:effectLst/>
            </p:spPr>
          </p:cxnSp>
        </p:grpSp>
        <p:grpSp>
          <p:nvGrpSpPr>
            <p:cNvPr id="60" name="Group 59">
              <a:extLst>
                <a:ext uri="{FF2B5EF4-FFF2-40B4-BE49-F238E27FC236}">
                  <a16:creationId xmlns:a16="http://schemas.microsoft.com/office/drawing/2014/main" id="{2BBA3701-6A4E-469E-93B3-993F746E41CB}"/>
                </a:ext>
              </a:extLst>
            </p:cNvPr>
            <p:cNvGrpSpPr/>
            <p:nvPr/>
          </p:nvGrpSpPr>
          <p:grpSpPr>
            <a:xfrm>
              <a:off x="4729818" y="5374138"/>
              <a:ext cx="475266" cy="454817"/>
              <a:chOff x="4646698" y="5316505"/>
              <a:chExt cx="766815" cy="803205"/>
            </a:xfrm>
          </p:grpSpPr>
          <p:sp>
            <p:nvSpPr>
              <p:cNvPr id="62" name="Oval 61">
                <a:extLst>
                  <a:ext uri="{FF2B5EF4-FFF2-40B4-BE49-F238E27FC236}">
                    <a16:creationId xmlns:a16="http://schemas.microsoft.com/office/drawing/2014/main" id="{7517D459-F74E-4A36-BA53-3B9E4CFB4432}"/>
                  </a:ext>
                </a:extLst>
              </p:cNvPr>
              <p:cNvSpPr/>
              <p:nvPr/>
            </p:nvSpPr>
            <p:spPr bwMode="auto">
              <a:xfrm>
                <a:off x="4646698" y="5316505"/>
                <a:ext cx="766815" cy="803205"/>
              </a:xfrm>
              <a:prstGeom prst="ellipse">
                <a:avLst/>
              </a:prstGeom>
              <a:noFill/>
              <a:ln w="19050" cap="flat" cmpd="sng" algn="ctr">
                <a:solidFill>
                  <a:srgbClr val="3C3C41">
                    <a:lumMod val="50000"/>
                  </a:srgbClr>
                </a:solid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64" name="Oval 63">
                <a:extLst>
                  <a:ext uri="{FF2B5EF4-FFF2-40B4-BE49-F238E27FC236}">
                    <a16:creationId xmlns:a16="http://schemas.microsoft.com/office/drawing/2014/main" id="{469566EC-0271-47CE-BFE7-E6BC697962C7}"/>
                  </a:ext>
                </a:extLst>
              </p:cNvPr>
              <p:cNvSpPr/>
              <p:nvPr/>
            </p:nvSpPr>
            <p:spPr bwMode="auto">
              <a:xfrm>
                <a:off x="4835540" y="5316505"/>
                <a:ext cx="389129" cy="803205"/>
              </a:xfrm>
              <a:prstGeom prst="ellipse">
                <a:avLst/>
              </a:prstGeom>
              <a:noFill/>
              <a:ln w="19050" cap="flat" cmpd="sng" algn="ctr">
                <a:solidFill>
                  <a:srgbClr val="3C3C41">
                    <a:lumMod val="50000"/>
                  </a:srgbClr>
                </a:solid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cxnSp>
            <p:nvCxnSpPr>
              <p:cNvPr id="65" name="Straight Connector 64">
                <a:extLst>
                  <a:ext uri="{FF2B5EF4-FFF2-40B4-BE49-F238E27FC236}">
                    <a16:creationId xmlns:a16="http://schemas.microsoft.com/office/drawing/2014/main" id="{4F095937-CBB1-4792-BC4C-3738E230D0B3}"/>
                  </a:ext>
                </a:extLst>
              </p:cNvPr>
              <p:cNvCxnSpPr>
                <a:cxnSpLocks/>
              </p:cNvCxnSpPr>
              <p:nvPr/>
            </p:nvCxnSpPr>
            <p:spPr>
              <a:xfrm>
                <a:off x="4665464" y="5581237"/>
                <a:ext cx="706667" cy="0"/>
              </a:xfrm>
              <a:prstGeom prst="line">
                <a:avLst/>
              </a:prstGeom>
              <a:noFill/>
              <a:ln w="19050" cap="flat" cmpd="sng" algn="ctr">
                <a:solidFill>
                  <a:srgbClr val="3C3C41">
                    <a:lumMod val="50000"/>
                  </a:srgbClr>
                </a:solidFill>
                <a:prstDash val="solid"/>
                <a:headEnd type="none"/>
                <a:tailEnd type="none"/>
              </a:ln>
              <a:effectLst/>
            </p:spPr>
          </p:cxnSp>
          <p:cxnSp>
            <p:nvCxnSpPr>
              <p:cNvPr id="66" name="Straight Connector 65">
                <a:extLst>
                  <a:ext uri="{FF2B5EF4-FFF2-40B4-BE49-F238E27FC236}">
                    <a16:creationId xmlns:a16="http://schemas.microsoft.com/office/drawing/2014/main" id="{1E745A48-8C68-4E26-B2DA-B87EB87D246A}"/>
                  </a:ext>
                </a:extLst>
              </p:cNvPr>
              <p:cNvCxnSpPr>
                <a:cxnSpLocks/>
              </p:cNvCxnSpPr>
              <p:nvPr/>
            </p:nvCxnSpPr>
            <p:spPr>
              <a:xfrm>
                <a:off x="4665464" y="5860035"/>
                <a:ext cx="731519" cy="0"/>
              </a:xfrm>
              <a:prstGeom prst="line">
                <a:avLst/>
              </a:prstGeom>
              <a:noFill/>
              <a:ln w="19050" cap="flat" cmpd="sng" algn="ctr">
                <a:solidFill>
                  <a:srgbClr val="3C3C41">
                    <a:lumMod val="50000"/>
                  </a:srgbClr>
                </a:solidFill>
                <a:prstDash val="solid"/>
                <a:headEnd type="none"/>
                <a:tailEnd type="none"/>
              </a:ln>
              <a:effectLst/>
            </p:spPr>
          </p:cxnSp>
        </p:grpSp>
        <p:sp>
          <p:nvSpPr>
            <p:cNvPr id="61" name="Rectangle 60">
              <a:extLst>
                <a:ext uri="{FF2B5EF4-FFF2-40B4-BE49-F238E27FC236}">
                  <a16:creationId xmlns:a16="http://schemas.microsoft.com/office/drawing/2014/main" id="{7033DF57-1DD2-4FFD-A308-E17921E8BDFB}"/>
                </a:ext>
              </a:extLst>
            </p:cNvPr>
            <p:cNvSpPr/>
            <p:nvPr/>
          </p:nvSpPr>
          <p:spPr bwMode="auto">
            <a:xfrm>
              <a:off x="4704724" y="6190915"/>
              <a:ext cx="552039" cy="445644"/>
            </a:xfrm>
            <a:prstGeom prst="rect">
              <a:avLst/>
            </a:prstGeom>
            <a:noFill/>
            <a:ln w="9525" cap="flat" cmpd="sng" algn="ctr">
              <a:noFill/>
              <a:prstDash val="solid"/>
              <a:headEnd type="none" w="med" len="med"/>
              <a:tailEnd type="none" w="med" len="med"/>
            </a:ln>
            <a:effectLst/>
          </p:spPr>
          <p:txBody>
            <a:bodyPr rot="0" spcFirstLastPara="0" vertOverflow="overflow" horzOverflow="overflow" vert="horz" wrap="none" lIns="0" tIns="0" rIns="0" bIns="0" numCol="1" spcCol="0" rtlCol="0" fromWordArt="0" anchor="t" anchorCtr="0" forceAA="0" compatLnSpc="1">
              <a:prstTxWarp prst="textNoShape">
                <a:avLst/>
              </a:prstTxWarp>
              <a:noAutofit/>
            </a:bodyPr>
            <a:lstStyle/>
            <a:p>
              <a:pPr marL="0" marR="0" lvl="0" indent="0" algn="ctr" defTabSz="932114" rtl="0" eaLnBrk="1" fontAlgn="base" latinLnBrk="0" hangingPunct="1">
                <a:lnSpc>
                  <a:spcPct val="90000"/>
                </a:lnSpc>
                <a:spcBef>
                  <a:spcPct val="0"/>
                </a:spcBef>
                <a:spcAft>
                  <a:spcPts val="400"/>
                </a:spcAft>
                <a:buClrTx/>
                <a:buSzTx/>
                <a:buFontTx/>
                <a:buNone/>
                <a:tabLst/>
                <a:defRPr/>
              </a:pPr>
              <a:r>
                <a:rPr kumimoji="0" lang="en-US" sz="1600" b="1" i="0" u="none" strike="noStrike" kern="0" cap="none" spc="0" normalizeH="0" baseline="0" noProof="0" dirty="0">
                  <a:ln>
                    <a:noFill/>
                  </a:ln>
                  <a:solidFill>
                    <a:srgbClr val="1A1A1A"/>
                  </a:solidFill>
                  <a:effectLst/>
                  <a:uLnTx/>
                  <a:uFillTx/>
                  <a:latin typeface="Segoe UI"/>
                  <a:ea typeface="+mn-ea"/>
                  <a:cs typeface="Segoe UI" pitchFamily="34" charset="0"/>
                </a:rPr>
                <a:t>Portal – Pages</a:t>
              </a:r>
            </a:p>
          </p:txBody>
        </p:sp>
      </p:grpSp>
    </p:spTree>
    <p:extLst>
      <p:ext uri="{BB962C8B-B14F-4D97-AF65-F5344CB8AC3E}">
        <p14:creationId xmlns:p14="http://schemas.microsoft.com/office/powerpoint/2010/main" val="2392859343"/>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13" name="Rectangle 4112">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15" name="Freeform: Shape 4114">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17" name="Rectangle 4116">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19" name="Rectangle 4118">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21" name="Freeform: Shape 4120">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123" name="Isosceles Triangle 4122">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98" name="Picture 2">
            <a:extLst>
              <a:ext uri="{FF2B5EF4-FFF2-40B4-BE49-F238E27FC236}">
                <a16:creationId xmlns:a16="http://schemas.microsoft.com/office/drawing/2014/main" id="{3AE361F8-ACD8-9C05-407E-A9EE0D3F251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984" r="4109" b="-1"/>
          <a:stretch/>
        </p:blipFill>
        <p:spPr bwMode="auto">
          <a:xfrm>
            <a:off x="1143024" y="643467"/>
            <a:ext cx="9905952" cy="5571065"/>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4125" name="Isosceles Triangle 4124">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AEF09B91-6CF3-81E1-038E-814A76190081}"/>
              </a:ext>
            </a:extLst>
          </p:cNvPr>
          <p:cNvSpPr txBox="1"/>
          <p:nvPr/>
        </p:nvSpPr>
        <p:spPr>
          <a:xfrm>
            <a:off x="5161935" y="176981"/>
            <a:ext cx="1750351" cy="369332"/>
          </a:xfrm>
          <a:prstGeom prst="rect">
            <a:avLst/>
          </a:prstGeom>
          <a:noFill/>
        </p:spPr>
        <p:txBody>
          <a:bodyPr wrap="none" rtlCol="0">
            <a:spAutoFit/>
          </a:bodyPr>
          <a:lstStyle/>
          <a:p>
            <a:r>
              <a:rPr lang="en-IN" dirty="0"/>
              <a:t>To – This (Latest)</a:t>
            </a:r>
          </a:p>
        </p:txBody>
      </p:sp>
    </p:spTree>
    <p:extLst>
      <p:ext uri="{BB962C8B-B14F-4D97-AF65-F5344CB8AC3E}">
        <p14:creationId xmlns:p14="http://schemas.microsoft.com/office/powerpoint/2010/main" val="766889073"/>
      </p:ext>
    </p:extLst>
  </p:cSld>
  <p:clrMapOvr>
    <a:overrideClrMapping bg1="lt1" tx1="dk1" bg2="lt2" tx2="dk2" accent1="accent1" accent2="accent2" accent3="accent3" accent4="accent4" accent5="accent5" accent6="accent6" hlink="hlink" folHlink="folHlink"/>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
            <a:extLst>
              <a:ext uri="{FF2B5EF4-FFF2-40B4-BE49-F238E27FC236}">
                <a16:creationId xmlns:a16="http://schemas.microsoft.com/office/drawing/2014/main" id="{F11F224A-DB7F-43C9-A5ED-EC88735EFEB0}"/>
              </a:ext>
            </a:extLst>
          </p:cNvPr>
          <p:cNvSpPr txBox="1">
            <a:spLocks/>
          </p:cNvSpPr>
          <p:nvPr/>
        </p:nvSpPr>
        <p:spPr>
          <a:xfrm>
            <a:off x="504368" y="393471"/>
            <a:ext cx="7473157" cy="721519"/>
          </a:xfrm>
          <a:prstGeom prst="rect">
            <a:avLst/>
          </a:prstGeom>
        </p:spPr>
        <p:txBody>
          <a:bodyPr vert="horz" lIns="91422" tIns="45711" rIns="91422" bIns="45711" rtlCol="0" anchor="ctr">
            <a:noAutofit/>
          </a:bodyPr>
          <a:lstStyle>
            <a:lvl1pPr algn="l" defTabSz="1828434" rtl="0" eaLnBrk="1" latinLnBrk="0" hangingPunct="1">
              <a:lnSpc>
                <a:spcPct val="90000"/>
              </a:lnSpc>
              <a:spcBef>
                <a:spcPct val="0"/>
              </a:spcBef>
              <a:buNone/>
              <a:defRPr lang="en-US" sz="6000" kern="1200">
                <a:solidFill>
                  <a:schemeClr val="tx2"/>
                </a:solidFill>
                <a:latin typeface="+mj-lt"/>
                <a:ea typeface="+mj-ea"/>
                <a:cs typeface="+mj-cs"/>
              </a:defRPr>
            </a:lvl1pPr>
          </a:lstStyle>
          <a:p>
            <a:pPr>
              <a:lnSpc>
                <a:spcPct val="100000"/>
              </a:lnSpc>
            </a:pPr>
            <a:r>
              <a:rPr lang="en-US" sz="3000" spc="-50" dirty="0">
                <a:solidFill>
                  <a:schemeClr val="tx1"/>
                </a:solidFill>
              </a:rPr>
              <a:t>Types of Power Apps</a:t>
            </a:r>
          </a:p>
        </p:txBody>
      </p:sp>
      <p:pic>
        <p:nvPicPr>
          <p:cNvPr id="22" name="Picture 14">
            <a:extLst>
              <a:ext uri="{FF2B5EF4-FFF2-40B4-BE49-F238E27FC236}">
                <a16:creationId xmlns:a16="http://schemas.microsoft.com/office/drawing/2014/main" id="{50442210-2BF4-4564-A690-871B21F420ED}"/>
              </a:ext>
            </a:extLst>
          </p:cNvPr>
          <p:cNvPicPr>
            <a:picLocks noChangeAspect="1"/>
          </p:cNvPicPr>
          <p:nvPr/>
        </p:nvPicPr>
        <p:blipFill>
          <a:blip r:embed="rId3"/>
          <a:stretch>
            <a:fillRect/>
          </a:stretch>
        </p:blipFill>
        <p:spPr>
          <a:xfrm>
            <a:off x="4144640" y="1430619"/>
            <a:ext cx="3780651" cy="2198472"/>
          </a:xfrm>
          <a:prstGeom prst="rect">
            <a:avLst/>
          </a:prstGeom>
          <a:ln>
            <a:noFill/>
          </a:ln>
          <a:effectLst>
            <a:outerShdw blurRad="292100" dist="139700" dir="2700000" algn="tl" rotWithShape="0">
              <a:srgbClr val="333333">
                <a:alpha val="65000"/>
              </a:srgbClr>
            </a:outerShdw>
          </a:effectLst>
        </p:spPr>
      </p:pic>
      <p:pic>
        <p:nvPicPr>
          <p:cNvPr id="23" name="Picture 13">
            <a:extLst>
              <a:ext uri="{FF2B5EF4-FFF2-40B4-BE49-F238E27FC236}">
                <a16:creationId xmlns:a16="http://schemas.microsoft.com/office/drawing/2014/main" id="{FAB270CF-9150-4DBC-AACC-557134039C15}"/>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4343200" y="1118248"/>
            <a:ext cx="2914024" cy="1638339"/>
          </a:xfrm>
          <a:prstGeom prst="rect">
            <a:avLst/>
          </a:prstGeom>
          <a:ln>
            <a:noFill/>
          </a:ln>
          <a:effectLst>
            <a:outerShdw blurRad="292100" dist="139700" dir="2700000" algn="tl" rotWithShape="0">
              <a:srgbClr val="333333">
                <a:alpha val="65000"/>
              </a:srgbClr>
            </a:outerShdw>
          </a:effectLst>
        </p:spPr>
      </p:pic>
      <p:pic>
        <p:nvPicPr>
          <p:cNvPr id="24" name="Picture 15">
            <a:extLst>
              <a:ext uri="{FF2B5EF4-FFF2-40B4-BE49-F238E27FC236}">
                <a16:creationId xmlns:a16="http://schemas.microsoft.com/office/drawing/2014/main" id="{CA09889E-5EF3-493A-BCA4-727D6A04D627}"/>
              </a:ext>
            </a:extLst>
          </p:cNvPr>
          <p:cNvPicPr>
            <a:picLocks noChangeAspect="1"/>
          </p:cNvPicPr>
          <p:nvPr/>
        </p:nvPicPr>
        <p:blipFill>
          <a:blip r:embed="rId5"/>
          <a:stretch>
            <a:fillRect/>
          </a:stretch>
        </p:blipFill>
        <p:spPr>
          <a:xfrm>
            <a:off x="4700916" y="1712150"/>
            <a:ext cx="2802417" cy="1632787"/>
          </a:xfrm>
          <a:prstGeom prst="rect">
            <a:avLst/>
          </a:prstGeom>
          <a:ln>
            <a:noFill/>
          </a:ln>
          <a:effectLst>
            <a:outerShdw blurRad="292100" dist="139700" dir="2700000" algn="tl" rotWithShape="0">
              <a:srgbClr val="333333">
                <a:alpha val="65000"/>
              </a:srgbClr>
            </a:outerShdw>
          </a:effectLst>
        </p:spPr>
      </p:pic>
      <p:pic>
        <p:nvPicPr>
          <p:cNvPr id="25" name="Picture 20">
            <a:extLst>
              <a:ext uri="{FF2B5EF4-FFF2-40B4-BE49-F238E27FC236}">
                <a16:creationId xmlns:a16="http://schemas.microsoft.com/office/drawing/2014/main" id="{ABE4ED84-C7BE-46A6-9240-A473AAAD1529}"/>
              </a:ext>
            </a:extLst>
          </p:cNvPr>
          <p:cNvPicPr>
            <a:picLocks noChangeAspect="1"/>
          </p:cNvPicPr>
          <p:nvPr/>
        </p:nvPicPr>
        <p:blipFill>
          <a:blip r:embed="rId6"/>
          <a:stretch>
            <a:fillRect/>
          </a:stretch>
        </p:blipFill>
        <p:spPr>
          <a:xfrm>
            <a:off x="4934706" y="2300499"/>
            <a:ext cx="2807860" cy="1632787"/>
          </a:xfrm>
          <a:prstGeom prst="rect">
            <a:avLst/>
          </a:prstGeom>
          <a:ln>
            <a:noFill/>
          </a:ln>
          <a:effectLst>
            <a:outerShdw blurRad="292100" dist="139700" dir="2700000" algn="tl" rotWithShape="0">
              <a:srgbClr val="333333">
                <a:alpha val="65000"/>
              </a:srgbClr>
            </a:outerShdw>
          </a:effectLst>
        </p:spPr>
      </p:pic>
      <p:pic>
        <p:nvPicPr>
          <p:cNvPr id="26" name="Picture 25">
            <a:extLst>
              <a:ext uri="{FF2B5EF4-FFF2-40B4-BE49-F238E27FC236}">
                <a16:creationId xmlns:a16="http://schemas.microsoft.com/office/drawing/2014/main" id="{CBB87CA8-12F7-4C16-94C8-B9F0560B6B29}"/>
              </a:ext>
            </a:extLst>
          </p:cNvPr>
          <p:cNvPicPr>
            <a:picLocks noChangeAspect="1"/>
          </p:cNvPicPr>
          <p:nvPr/>
        </p:nvPicPr>
        <p:blipFill>
          <a:blip r:embed="rId7"/>
          <a:stretch>
            <a:fillRect/>
          </a:stretch>
        </p:blipFill>
        <p:spPr>
          <a:xfrm>
            <a:off x="4148469" y="1118129"/>
            <a:ext cx="2809623" cy="1632787"/>
          </a:xfrm>
          <a:prstGeom prst="rect">
            <a:avLst/>
          </a:prstGeom>
          <a:ln>
            <a:noFill/>
          </a:ln>
          <a:effectLst>
            <a:outerShdw blurRad="292100" dist="139700" dir="2700000" algn="tl" rotWithShape="0">
              <a:srgbClr val="333333">
                <a:alpha val="65000"/>
              </a:srgbClr>
            </a:outerShdw>
          </a:effectLst>
        </p:spPr>
      </p:pic>
      <p:pic>
        <p:nvPicPr>
          <p:cNvPr id="27" name="Picture 26">
            <a:extLst>
              <a:ext uri="{FF2B5EF4-FFF2-40B4-BE49-F238E27FC236}">
                <a16:creationId xmlns:a16="http://schemas.microsoft.com/office/drawing/2014/main" id="{88D839F7-93CB-4D90-9405-FBBD2DE3F048}"/>
              </a:ext>
            </a:extLst>
          </p:cNvPr>
          <p:cNvPicPr>
            <a:picLocks noChangeAspect="1"/>
          </p:cNvPicPr>
          <p:nvPr/>
        </p:nvPicPr>
        <p:blipFill>
          <a:blip r:embed="rId8"/>
          <a:stretch>
            <a:fillRect/>
          </a:stretch>
        </p:blipFill>
        <p:spPr>
          <a:xfrm>
            <a:off x="4805571" y="1743360"/>
            <a:ext cx="2809623" cy="1632787"/>
          </a:xfrm>
          <a:prstGeom prst="rect">
            <a:avLst/>
          </a:prstGeom>
          <a:ln>
            <a:noFill/>
          </a:ln>
          <a:effectLst>
            <a:outerShdw blurRad="292100" dist="139700" dir="2700000" algn="tl" rotWithShape="0">
              <a:srgbClr val="333333">
                <a:alpha val="65000"/>
              </a:srgbClr>
            </a:outerShdw>
          </a:effectLst>
        </p:spPr>
      </p:pic>
      <p:pic>
        <p:nvPicPr>
          <p:cNvPr id="28" name="Picture 27">
            <a:extLst>
              <a:ext uri="{FF2B5EF4-FFF2-40B4-BE49-F238E27FC236}">
                <a16:creationId xmlns:a16="http://schemas.microsoft.com/office/drawing/2014/main" id="{2DEF3386-3DF6-44B3-A5A0-66112D6A02EC}"/>
              </a:ext>
            </a:extLst>
          </p:cNvPr>
          <p:cNvPicPr>
            <a:picLocks noChangeAspect="1"/>
          </p:cNvPicPr>
          <p:nvPr/>
        </p:nvPicPr>
        <p:blipFill>
          <a:blip r:embed="rId9"/>
          <a:stretch>
            <a:fillRect/>
          </a:stretch>
        </p:blipFill>
        <p:spPr>
          <a:xfrm>
            <a:off x="5082489" y="2391092"/>
            <a:ext cx="2809623" cy="1632787"/>
          </a:xfrm>
          <a:prstGeom prst="rect">
            <a:avLst/>
          </a:prstGeom>
          <a:ln>
            <a:noFill/>
          </a:ln>
          <a:effectLst>
            <a:outerShdw blurRad="292100" dist="139700" dir="2700000" algn="tl" rotWithShape="0">
              <a:srgbClr val="333333">
                <a:alpha val="65000"/>
              </a:srgbClr>
            </a:outerShdw>
          </a:effectLst>
        </p:spPr>
      </p:pic>
      <p:sp>
        <p:nvSpPr>
          <p:cNvPr id="29" name="Title 1">
            <a:extLst>
              <a:ext uri="{FF2B5EF4-FFF2-40B4-BE49-F238E27FC236}">
                <a16:creationId xmlns:a16="http://schemas.microsoft.com/office/drawing/2014/main" id="{9C0C4177-1894-4A8D-8F5B-3B61FDE5BCDA}"/>
              </a:ext>
            </a:extLst>
          </p:cNvPr>
          <p:cNvSpPr txBox="1">
            <a:spLocks/>
          </p:cNvSpPr>
          <p:nvPr/>
        </p:nvSpPr>
        <p:spPr>
          <a:xfrm>
            <a:off x="4100501" y="4114472"/>
            <a:ext cx="4282391" cy="2817312"/>
          </a:xfrm>
          <a:prstGeom prst="rect">
            <a:avLst/>
          </a:prstGeom>
        </p:spPr>
        <p:txBody>
          <a:bodyPr vert="horz" wrap="square" lIns="146246" tIns="91403" rIns="146246" bIns="91403" rtlCol="0" anchor="t">
            <a:noAutofit/>
          </a:bodyPr>
          <a:lstStyle>
            <a:lvl1pPr algn="l" defTabSz="914367" rtl="0" eaLnBrk="1" latinLnBrk="0" hangingPunct="1">
              <a:lnSpc>
                <a:spcPct val="90000"/>
              </a:lnSpc>
              <a:spcBef>
                <a:spcPct val="0"/>
              </a:spcBef>
              <a:buNone/>
              <a:defRPr lang="en-US" sz="4705" b="0" kern="1200" cap="none" spc="-100"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pPr algn="ctr" fontAlgn="base">
              <a:spcAft>
                <a:spcPct val="0"/>
              </a:spcAft>
              <a:defRPr/>
            </a:pPr>
            <a:r>
              <a:rPr lang="en-US" sz="1800" u="sng" dirty="0">
                <a:solidFill>
                  <a:schemeClr val="tx1"/>
                </a:solidFill>
                <a:latin typeface="+mn-lt"/>
                <a:cs typeface="+mn-cs"/>
              </a:rPr>
              <a:t>Model-driven Apps</a:t>
            </a:r>
          </a:p>
          <a:p>
            <a:pPr marL="228600" indent="-228600" fontAlgn="base">
              <a:spcAft>
                <a:spcPct val="0"/>
              </a:spcAft>
              <a:buFont typeface="Arial" panose="020B0604020202020204" pitchFamily="34" charset="0"/>
              <a:buChar char="•"/>
              <a:defRPr/>
            </a:pPr>
            <a:endParaRPr lang="en-US" sz="1600" dirty="0">
              <a:solidFill>
                <a:schemeClr val="tx1"/>
              </a:solidFill>
              <a:latin typeface="+mn-lt"/>
              <a:cs typeface="+mn-cs"/>
            </a:endParaRPr>
          </a:p>
          <a:p>
            <a:pPr marL="228600" indent="-228600" fontAlgn="base">
              <a:spcAft>
                <a:spcPct val="0"/>
              </a:spcAft>
              <a:buFont typeface="Arial" panose="020B0604020202020204" pitchFamily="34" charset="0"/>
              <a:buChar char="•"/>
              <a:defRPr/>
            </a:pPr>
            <a:r>
              <a:rPr lang="en-US" sz="1600" dirty="0">
                <a:solidFill>
                  <a:schemeClr val="tx1"/>
                </a:solidFill>
                <a:latin typeface="+mn-lt"/>
                <a:cs typeface="+mn-cs"/>
              </a:rPr>
              <a:t>Built on Microsoft Dataverse.</a:t>
            </a:r>
          </a:p>
          <a:p>
            <a:pPr marL="228600" indent="-228600" fontAlgn="base">
              <a:spcAft>
                <a:spcPct val="0"/>
              </a:spcAft>
              <a:buFont typeface="Arial" panose="020B0604020202020204" pitchFamily="34" charset="0"/>
              <a:buChar char="•"/>
              <a:defRPr/>
            </a:pPr>
            <a:endParaRPr lang="en-US" sz="1600" dirty="0">
              <a:solidFill>
                <a:schemeClr val="tx1"/>
              </a:solidFill>
              <a:latin typeface="+mn-lt"/>
              <a:cs typeface="+mn-cs"/>
            </a:endParaRPr>
          </a:p>
          <a:p>
            <a:pPr marL="228600" indent="-228600" fontAlgn="base">
              <a:spcAft>
                <a:spcPct val="0"/>
              </a:spcAft>
              <a:buFont typeface="Arial" panose="020B0604020202020204" pitchFamily="34" charset="0"/>
              <a:buChar char="•"/>
              <a:defRPr/>
            </a:pPr>
            <a:r>
              <a:rPr lang="en-US" sz="1600" dirty="0">
                <a:solidFill>
                  <a:schemeClr val="tx1"/>
                </a:solidFill>
                <a:latin typeface="+mn-lt"/>
                <a:cs typeface="+mn-cs"/>
              </a:rPr>
              <a:t>Start with a data model, build relationships and business processes.</a:t>
            </a:r>
          </a:p>
          <a:p>
            <a:pPr marL="228600" indent="-228600" fontAlgn="base">
              <a:spcAft>
                <a:spcPct val="0"/>
              </a:spcAft>
              <a:buFont typeface="Arial" panose="020B0604020202020204" pitchFamily="34" charset="0"/>
              <a:buChar char="•"/>
              <a:defRPr/>
            </a:pPr>
            <a:endParaRPr lang="en-US" sz="1600" dirty="0">
              <a:solidFill>
                <a:schemeClr val="tx1"/>
              </a:solidFill>
              <a:latin typeface="+mn-lt"/>
              <a:cs typeface="+mn-cs"/>
            </a:endParaRPr>
          </a:p>
          <a:p>
            <a:pPr marL="228600" indent="-228600" fontAlgn="base">
              <a:spcAft>
                <a:spcPct val="0"/>
              </a:spcAft>
              <a:buFont typeface="Arial" panose="020B0604020202020204" pitchFamily="34" charset="0"/>
              <a:buChar char="•"/>
              <a:defRPr/>
            </a:pPr>
            <a:r>
              <a:rPr lang="en-US" sz="1600" dirty="0">
                <a:solidFill>
                  <a:schemeClr val="tx1"/>
                </a:solidFill>
                <a:latin typeface="+mn-lt"/>
                <a:cs typeface="+mn-cs"/>
              </a:rPr>
              <a:t>Build End-to-End business applications.</a:t>
            </a:r>
          </a:p>
          <a:p>
            <a:pPr marL="228600" indent="-228600" fontAlgn="base">
              <a:spcAft>
                <a:spcPct val="0"/>
              </a:spcAft>
              <a:buFont typeface="Arial" panose="020B0604020202020204" pitchFamily="34" charset="0"/>
              <a:buChar char="•"/>
              <a:defRPr/>
            </a:pPr>
            <a:endParaRPr lang="en-US" sz="1600" dirty="0">
              <a:solidFill>
                <a:schemeClr val="tx1"/>
              </a:solidFill>
              <a:latin typeface="+mn-lt"/>
              <a:cs typeface="+mn-cs"/>
            </a:endParaRPr>
          </a:p>
          <a:p>
            <a:pPr marL="228600" indent="-228600" fontAlgn="base">
              <a:spcAft>
                <a:spcPct val="0"/>
              </a:spcAft>
              <a:buFont typeface="Arial" panose="020B0604020202020204" pitchFamily="34" charset="0"/>
              <a:buChar char="•"/>
              <a:defRPr/>
            </a:pPr>
            <a:r>
              <a:rPr lang="en-US" sz="1600" dirty="0">
                <a:solidFill>
                  <a:schemeClr val="tx1"/>
                </a:solidFill>
                <a:latin typeface="+mn-lt"/>
                <a:cs typeface="+mn-cs"/>
              </a:rPr>
              <a:t>Build Immersive and responsive applications.</a:t>
            </a:r>
          </a:p>
        </p:txBody>
      </p:sp>
      <p:pic>
        <p:nvPicPr>
          <p:cNvPr id="30" name="Picture 19">
            <a:extLst>
              <a:ext uri="{FF2B5EF4-FFF2-40B4-BE49-F238E27FC236}">
                <a16:creationId xmlns:a16="http://schemas.microsoft.com/office/drawing/2014/main" id="{E7CE8520-12B7-44CC-AC67-F0F23AC5B67A}"/>
              </a:ext>
            </a:extLst>
          </p:cNvPr>
          <p:cNvPicPr>
            <a:picLocks noChangeAspect="1"/>
          </p:cNvPicPr>
          <p:nvPr/>
        </p:nvPicPr>
        <p:blipFill>
          <a:blip r:embed="rId10"/>
          <a:stretch>
            <a:fillRect/>
          </a:stretch>
        </p:blipFill>
        <p:spPr>
          <a:xfrm>
            <a:off x="262100" y="1662050"/>
            <a:ext cx="3377352" cy="1962715"/>
          </a:xfrm>
          <a:prstGeom prst="rect">
            <a:avLst/>
          </a:prstGeom>
          <a:ln>
            <a:noFill/>
          </a:ln>
          <a:effectLst>
            <a:outerShdw blurRad="292100" dist="139700" dir="2700000" algn="tl" rotWithShape="0">
              <a:srgbClr val="333333">
                <a:alpha val="65000"/>
              </a:srgbClr>
            </a:outerShdw>
          </a:effectLst>
        </p:spPr>
      </p:pic>
      <p:grpSp>
        <p:nvGrpSpPr>
          <p:cNvPr id="31" name="Group 21">
            <a:extLst>
              <a:ext uri="{FF2B5EF4-FFF2-40B4-BE49-F238E27FC236}">
                <a16:creationId xmlns:a16="http://schemas.microsoft.com/office/drawing/2014/main" id="{DA01DB2A-9DBC-42B4-BF7F-60F47371A37A}"/>
              </a:ext>
            </a:extLst>
          </p:cNvPr>
          <p:cNvGrpSpPr/>
          <p:nvPr/>
        </p:nvGrpSpPr>
        <p:grpSpPr>
          <a:xfrm>
            <a:off x="547436" y="2048362"/>
            <a:ext cx="2208710" cy="1820790"/>
            <a:chOff x="443060" y="1630850"/>
            <a:chExt cx="5791446" cy="4090000"/>
          </a:xfrm>
        </p:grpSpPr>
        <p:pic>
          <p:nvPicPr>
            <p:cNvPr id="32" name="Picture 22">
              <a:extLst>
                <a:ext uri="{FF2B5EF4-FFF2-40B4-BE49-F238E27FC236}">
                  <a16:creationId xmlns:a16="http://schemas.microsoft.com/office/drawing/2014/main" id="{133E3A75-C961-4C4E-876B-2AB704BDE269}"/>
                </a:ext>
              </a:extLst>
            </p:cNvPr>
            <p:cNvPicPr>
              <a:picLocks noChangeAspect="1"/>
            </p:cNvPicPr>
            <p:nvPr/>
          </p:nvPicPr>
          <p:blipFill rotWithShape="1">
            <a:blip r:embed="rId11"/>
            <a:srcRect b="19129"/>
            <a:stretch/>
          </p:blipFill>
          <p:spPr>
            <a:xfrm>
              <a:off x="443060" y="1630850"/>
              <a:ext cx="2888611" cy="4090000"/>
            </a:xfrm>
            <a:prstGeom prst="rect">
              <a:avLst/>
            </a:prstGeom>
            <a:ln>
              <a:noFill/>
            </a:ln>
            <a:effectLst>
              <a:outerShdw blurRad="292100" dist="139700" dir="2700000" algn="tl" rotWithShape="0">
                <a:srgbClr val="333333">
                  <a:alpha val="65000"/>
                </a:srgbClr>
              </a:outerShdw>
            </a:effectLst>
          </p:spPr>
        </p:pic>
        <p:pic>
          <p:nvPicPr>
            <p:cNvPr id="33" name="Picture 24">
              <a:extLst>
                <a:ext uri="{FF2B5EF4-FFF2-40B4-BE49-F238E27FC236}">
                  <a16:creationId xmlns:a16="http://schemas.microsoft.com/office/drawing/2014/main" id="{71269BA0-6F63-4C66-9C71-5C5108E37819}"/>
                </a:ext>
              </a:extLst>
            </p:cNvPr>
            <p:cNvPicPr>
              <a:picLocks noChangeAspect="1"/>
            </p:cNvPicPr>
            <p:nvPr/>
          </p:nvPicPr>
          <p:blipFill rotWithShape="1">
            <a:blip r:embed="rId12"/>
            <a:srcRect l="-326" b="19129"/>
            <a:stretch/>
          </p:blipFill>
          <p:spPr>
            <a:xfrm>
              <a:off x="3331672" y="1630852"/>
              <a:ext cx="2902834" cy="4089998"/>
            </a:xfrm>
            <a:prstGeom prst="rect">
              <a:avLst/>
            </a:prstGeom>
            <a:solidFill>
              <a:srgbClr val="FFFFFF"/>
            </a:solidFill>
            <a:ln>
              <a:noFill/>
            </a:ln>
            <a:effectLst>
              <a:outerShdw blurRad="292100" dist="139700" dir="2700000" algn="tl" rotWithShape="0">
                <a:srgbClr val="333333">
                  <a:alpha val="65000"/>
                </a:srgbClr>
              </a:outerShdw>
            </a:effectLst>
          </p:spPr>
        </p:pic>
      </p:grpSp>
      <p:grpSp>
        <p:nvGrpSpPr>
          <p:cNvPr id="34" name="Group 26">
            <a:extLst>
              <a:ext uri="{FF2B5EF4-FFF2-40B4-BE49-F238E27FC236}">
                <a16:creationId xmlns:a16="http://schemas.microsoft.com/office/drawing/2014/main" id="{C446D5FC-F110-414E-9776-ADF47B5AA840}"/>
              </a:ext>
            </a:extLst>
          </p:cNvPr>
          <p:cNvGrpSpPr/>
          <p:nvPr/>
        </p:nvGrpSpPr>
        <p:grpSpPr>
          <a:xfrm>
            <a:off x="169217" y="1175923"/>
            <a:ext cx="3345184" cy="2187724"/>
            <a:chOff x="608852" y="-234538"/>
            <a:chExt cx="10020300" cy="6553200"/>
          </a:xfrm>
        </p:grpSpPr>
        <p:pic>
          <p:nvPicPr>
            <p:cNvPr id="35" name="Picture 28">
              <a:extLst>
                <a:ext uri="{FF2B5EF4-FFF2-40B4-BE49-F238E27FC236}">
                  <a16:creationId xmlns:a16="http://schemas.microsoft.com/office/drawing/2014/main" id="{C10AEC3C-44F0-4786-9280-69E7B66F68E1}"/>
                </a:ext>
              </a:extLst>
            </p:cNvPr>
            <p:cNvPicPr>
              <a:picLocks noChangeAspect="1"/>
            </p:cNvPicPr>
            <p:nvPr/>
          </p:nvPicPr>
          <p:blipFill>
            <a:blip r:embed="rId13" cstate="email">
              <a:extLst>
                <a:ext uri="{28A0092B-C50C-407E-A947-70E740481C1C}">
                  <a14:useLocalDpi xmlns:a14="http://schemas.microsoft.com/office/drawing/2010/main" val="0"/>
                </a:ext>
              </a:extLst>
            </a:blip>
            <a:stretch>
              <a:fillRect/>
            </a:stretch>
          </p:blipFill>
          <p:spPr>
            <a:xfrm>
              <a:off x="608852" y="-234538"/>
              <a:ext cx="10020300" cy="6553200"/>
            </a:xfrm>
            <a:prstGeom prst="rect">
              <a:avLst/>
            </a:prstGeom>
            <a:effectLst>
              <a:glow rad="508000">
                <a:schemeClr val="bg1">
                  <a:alpha val="15000"/>
                </a:schemeClr>
              </a:glow>
            </a:effectLst>
          </p:spPr>
        </p:pic>
        <p:pic>
          <p:nvPicPr>
            <p:cNvPr id="36" name="Picture 29" descr="Screen Clipping">
              <a:extLst>
                <a:ext uri="{FF2B5EF4-FFF2-40B4-BE49-F238E27FC236}">
                  <a16:creationId xmlns:a16="http://schemas.microsoft.com/office/drawing/2014/main" id="{2B44174C-F672-41D2-A560-64027F381F86}"/>
                </a:ext>
              </a:extLst>
            </p:cNvPr>
            <p:cNvPicPr>
              <a:picLocks noChangeAspect="1"/>
            </p:cNvPicPr>
            <p:nvPr/>
          </p:nvPicPr>
          <p:blipFill>
            <a:blip r:embed="rId14" cstate="email">
              <a:extLst>
                <a:ext uri="{28A0092B-C50C-407E-A947-70E740481C1C}">
                  <a14:useLocalDpi xmlns:a14="http://schemas.microsoft.com/office/drawing/2010/main" val="0"/>
                </a:ext>
              </a:extLst>
            </a:blip>
            <a:stretch>
              <a:fillRect/>
            </a:stretch>
          </p:blipFill>
          <p:spPr>
            <a:xfrm>
              <a:off x="1544543" y="667093"/>
              <a:ext cx="8148918" cy="4749939"/>
            </a:xfrm>
            <a:prstGeom prst="rect">
              <a:avLst/>
            </a:prstGeom>
          </p:spPr>
        </p:pic>
      </p:grpSp>
      <p:grpSp>
        <p:nvGrpSpPr>
          <p:cNvPr id="37" name="Group 30">
            <a:extLst>
              <a:ext uri="{FF2B5EF4-FFF2-40B4-BE49-F238E27FC236}">
                <a16:creationId xmlns:a16="http://schemas.microsoft.com/office/drawing/2014/main" id="{50D059D6-3415-4A0B-8142-72E6804083DF}"/>
              </a:ext>
            </a:extLst>
          </p:cNvPr>
          <p:cNvGrpSpPr/>
          <p:nvPr/>
        </p:nvGrpSpPr>
        <p:grpSpPr>
          <a:xfrm>
            <a:off x="2716302" y="999586"/>
            <a:ext cx="1298964" cy="2962118"/>
            <a:chOff x="1413562" y="1294774"/>
            <a:chExt cx="2712341" cy="5298653"/>
          </a:xfrm>
        </p:grpSpPr>
        <p:pic>
          <p:nvPicPr>
            <p:cNvPr id="38" name="Picture 31" descr="A close up of a piece of paper&#10;&#10;Description generated with high confidence">
              <a:extLst>
                <a:ext uri="{FF2B5EF4-FFF2-40B4-BE49-F238E27FC236}">
                  <a16:creationId xmlns:a16="http://schemas.microsoft.com/office/drawing/2014/main" id="{11476F12-F70F-46F2-B7C8-42822F11BED1}"/>
                </a:ext>
              </a:extLst>
            </p:cNvPr>
            <p:cNvPicPr>
              <a:picLocks noChangeAspect="1"/>
            </p:cNvPicPr>
            <p:nvPr/>
          </p:nvPicPr>
          <p:blipFill>
            <a:blip r:embed="rId15"/>
            <a:stretch>
              <a:fillRect/>
            </a:stretch>
          </p:blipFill>
          <p:spPr>
            <a:xfrm>
              <a:off x="1704062" y="2087524"/>
              <a:ext cx="2118732" cy="3766921"/>
            </a:xfrm>
            <a:prstGeom prst="rect">
              <a:avLst/>
            </a:prstGeom>
          </p:spPr>
        </p:pic>
        <p:pic>
          <p:nvPicPr>
            <p:cNvPr id="39" name="Picture 32">
              <a:extLst>
                <a:ext uri="{FF2B5EF4-FFF2-40B4-BE49-F238E27FC236}">
                  <a16:creationId xmlns:a16="http://schemas.microsoft.com/office/drawing/2014/main" id="{4981BF78-3240-4F6E-953E-A9F5C72ACD85}"/>
                </a:ext>
              </a:extLst>
            </p:cNvPr>
            <p:cNvPicPr>
              <a:picLocks noChangeAspect="1"/>
            </p:cNvPicPr>
            <p:nvPr/>
          </p:nvPicPr>
          <p:blipFill>
            <a:blip r:embed="rId16" cstate="email">
              <a:extLst>
                <a:ext uri="{28A0092B-C50C-407E-A947-70E740481C1C}">
                  <a14:useLocalDpi xmlns:a14="http://schemas.microsoft.com/office/drawing/2010/main" val="0"/>
                </a:ext>
              </a:extLst>
            </a:blip>
            <a:stretch>
              <a:fillRect/>
            </a:stretch>
          </p:blipFill>
          <p:spPr>
            <a:xfrm>
              <a:off x="1413562" y="1294774"/>
              <a:ext cx="2712341" cy="5298653"/>
            </a:xfrm>
            <a:prstGeom prst="rect">
              <a:avLst/>
            </a:prstGeom>
          </p:spPr>
        </p:pic>
      </p:grpSp>
      <p:sp>
        <p:nvSpPr>
          <p:cNvPr id="40" name="Title 1">
            <a:extLst>
              <a:ext uri="{FF2B5EF4-FFF2-40B4-BE49-F238E27FC236}">
                <a16:creationId xmlns:a16="http://schemas.microsoft.com/office/drawing/2014/main" id="{8CCE4B7B-769C-4A92-9E7F-B64C168092EC}"/>
              </a:ext>
            </a:extLst>
          </p:cNvPr>
          <p:cNvSpPr txBox="1">
            <a:spLocks/>
          </p:cNvSpPr>
          <p:nvPr/>
        </p:nvSpPr>
        <p:spPr>
          <a:xfrm>
            <a:off x="262100" y="4203359"/>
            <a:ext cx="3886369" cy="2527641"/>
          </a:xfrm>
          <a:prstGeom prst="rect">
            <a:avLst/>
          </a:prstGeom>
        </p:spPr>
        <p:txBody>
          <a:bodyPr/>
          <a:lstStyle>
            <a:lvl1pPr marL="0" marR="0" indent="0" algn="l" rtl="0" eaLnBrk="1" fontAlgn="base" hangingPunct="1">
              <a:lnSpc>
                <a:spcPct val="90000"/>
              </a:lnSpc>
              <a:spcBef>
                <a:spcPct val="0"/>
              </a:spcBef>
              <a:spcAft>
                <a:spcPct val="0"/>
              </a:spcAft>
              <a:defRPr lang="en-US" sz="3200" b="1" dirty="0" smtClean="0">
                <a:solidFill>
                  <a:srgbClr val="00529B"/>
                </a:solidFill>
                <a:latin typeface="+mj-lt"/>
                <a:ea typeface="+mj-ea"/>
                <a:cs typeface="+mj-cs"/>
              </a:defRPr>
            </a:lvl1pPr>
            <a:lvl2pPr algn="l" rtl="0" eaLnBrk="1" fontAlgn="base" hangingPunct="1">
              <a:spcBef>
                <a:spcPct val="0"/>
              </a:spcBef>
              <a:spcAft>
                <a:spcPct val="0"/>
              </a:spcAft>
              <a:defRPr sz="3200" b="1">
                <a:solidFill>
                  <a:srgbClr val="00529B"/>
                </a:solidFill>
                <a:latin typeface="Arial" charset="0"/>
                <a:ea typeface="Arial Unicode MS" pitchFamily="34" charset="-128"/>
                <a:cs typeface="Arial Unicode MS" pitchFamily="34" charset="-128"/>
              </a:defRPr>
            </a:lvl2pPr>
            <a:lvl3pPr algn="l" rtl="0" eaLnBrk="1" fontAlgn="base" hangingPunct="1">
              <a:spcBef>
                <a:spcPct val="0"/>
              </a:spcBef>
              <a:spcAft>
                <a:spcPct val="0"/>
              </a:spcAft>
              <a:defRPr sz="3200" b="1">
                <a:solidFill>
                  <a:srgbClr val="00529B"/>
                </a:solidFill>
                <a:latin typeface="Arial" charset="0"/>
                <a:ea typeface="Arial Unicode MS" pitchFamily="34" charset="-128"/>
                <a:cs typeface="Arial Unicode MS" pitchFamily="34" charset="-128"/>
              </a:defRPr>
            </a:lvl3pPr>
            <a:lvl4pPr algn="l" rtl="0" eaLnBrk="1" fontAlgn="base" hangingPunct="1">
              <a:spcBef>
                <a:spcPct val="0"/>
              </a:spcBef>
              <a:spcAft>
                <a:spcPct val="0"/>
              </a:spcAft>
              <a:defRPr sz="3200" b="1">
                <a:solidFill>
                  <a:srgbClr val="00529B"/>
                </a:solidFill>
                <a:latin typeface="Arial" charset="0"/>
                <a:ea typeface="Arial Unicode MS" pitchFamily="34" charset="-128"/>
                <a:cs typeface="Arial Unicode MS" pitchFamily="34" charset="-128"/>
              </a:defRPr>
            </a:lvl4pPr>
            <a:lvl5pPr algn="l" rtl="0" eaLnBrk="1" fontAlgn="base" hangingPunct="1">
              <a:spcBef>
                <a:spcPct val="0"/>
              </a:spcBef>
              <a:spcAft>
                <a:spcPct val="0"/>
              </a:spcAft>
              <a:defRPr sz="3200" b="1">
                <a:solidFill>
                  <a:srgbClr val="00529B"/>
                </a:solidFill>
                <a:latin typeface="Arial" charset="0"/>
                <a:ea typeface="Arial Unicode MS" pitchFamily="34" charset="-128"/>
                <a:cs typeface="Arial Unicode MS" pitchFamily="34" charset="-128"/>
              </a:defRPr>
            </a:lvl5pPr>
            <a:lvl6pPr marL="457178" algn="l" rtl="0" eaLnBrk="1" fontAlgn="base" hangingPunct="1">
              <a:spcBef>
                <a:spcPct val="0"/>
              </a:spcBef>
              <a:spcAft>
                <a:spcPct val="0"/>
              </a:spcAft>
              <a:defRPr sz="3200" b="1">
                <a:solidFill>
                  <a:srgbClr val="00529B"/>
                </a:solidFill>
                <a:latin typeface="Arial" charset="0"/>
                <a:ea typeface="Arial Unicode MS" pitchFamily="34" charset="-128"/>
                <a:cs typeface="Arial Unicode MS" pitchFamily="34" charset="-128"/>
              </a:defRPr>
            </a:lvl6pPr>
            <a:lvl7pPr marL="914354" algn="l" rtl="0" eaLnBrk="1" fontAlgn="base" hangingPunct="1">
              <a:spcBef>
                <a:spcPct val="0"/>
              </a:spcBef>
              <a:spcAft>
                <a:spcPct val="0"/>
              </a:spcAft>
              <a:defRPr sz="3200" b="1">
                <a:solidFill>
                  <a:srgbClr val="00529B"/>
                </a:solidFill>
                <a:latin typeface="Arial" charset="0"/>
                <a:ea typeface="Arial Unicode MS" pitchFamily="34" charset="-128"/>
                <a:cs typeface="Arial Unicode MS" pitchFamily="34" charset="-128"/>
              </a:defRPr>
            </a:lvl7pPr>
            <a:lvl8pPr marL="1371532" algn="l" rtl="0" eaLnBrk="1" fontAlgn="base" hangingPunct="1">
              <a:spcBef>
                <a:spcPct val="0"/>
              </a:spcBef>
              <a:spcAft>
                <a:spcPct val="0"/>
              </a:spcAft>
              <a:defRPr sz="3200" b="1">
                <a:solidFill>
                  <a:srgbClr val="00529B"/>
                </a:solidFill>
                <a:latin typeface="Arial" charset="0"/>
                <a:ea typeface="Arial Unicode MS" pitchFamily="34" charset="-128"/>
                <a:cs typeface="Arial Unicode MS" pitchFamily="34" charset="-128"/>
              </a:defRPr>
            </a:lvl8pPr>
            <a:lvl9pPr marL="1828709" algn="l" rtl="0" eaLnBrk="1" fontAlgn="base" hangingPunct="1">
              <a:spcBef>
                <a:spcPct val="0"/>
              </a:spcBef>
              <a:spcAft>
                <a:spcPct val="0"/>
              </a:spcAft>
              <a:defRPr sz="3200" b="1">
                <a:solidFill>
                  <a:srgbClr val="00529B"/>
                </a:solidFill>
                <a:latin typeface="Arial" charset="0"/>
                <a:ea typeface="Arial Unicode MS" pitchFamily="34" charset="-128"/>
                <a:cs typeface="Arial Unicode MS" pitchFamily="34" charset="-128"/>
              </a:defRPr>
            </a:lvl9pPr>
          </a:lstStyle>
          <a:p>
            <a:pPr algn="ctr" defTabSz="914139">
              <a:defRPr/>
            </a:pPr>
            <a:r>
              <a:rPr lang="en-US" sz="1800" b="0" u="sng" dirty="0">
                <a:solidFill>
                  <a:schemeClr val="tx1"/>
                </a:solidFill>
                <a:latin typeface="+mn-lt"/>
                <a:ea typeface="+mn-ea"/>
                <a:cs typeface="+mn-cs"/>
              </a:rPr>
              <a:t>Canvas Apps</a:t>
            </a:r>
          </a:p>
          <a:p>
            <a:pPr defTabSz="914139">
              <a:defRPr/>
            </a:pPr>
            <a:endParaRPr lang="en-US" sz="1600" b="0" dirty="0">
              <a:solidFill>
                <a:schemeClr val="tx1"/>
              </a:solidFill>
              <a:latin typeface="+mn-lt"/>
              <a:ea typeface="+mn-ea"/>
              <a:cs typeface="+mn-cs"/>
            </a:endParaRPr>
          </a:p>
          <a:p>
            <a:pPr marL="228600" indent="-228600" defTabSz="914139">
              <a:buFont typeface="Arial" panose="020B0604020202020204" pitchFamily="34" charset="0"/>
              <a:buChar char="•"/>
              <a:defRPr/>
            </a:pPr>
            <a:r>
              <a:rPr lang="en-US" sz="1600" b="0" dirty="0">
                <a:solidFill>
                  <a:schemeClr val="tx1"/>
                </a:solidFill>
                <a:latin typeface="+mn-lt"/>
                <a:ea typeface="+mn-ea"/>
                <a:cs typeface="+mn-cs"/>
              </a:rPr>
              <a:t>Start with user experience in mind.</a:t>
            </a:r>
          </a:p>
          <a:p>
            <a:pPr defTabSz="914139">
              <a:defRPr/>
            </a:pPr>
            <a:endParaRPr lang="en-US" sz="1600" b="0" dirty="0">
              <a:solidFill>
                <a:schemeClr val="tx1"/>
              </a:solidFill>
              <a:latin typeface="+mn-lt"/>
              <a:ea typeface="+mn-ea"/>
              <a:cs typeface="+mn-cs"/>
            </a:endParaRPr>
          </a:p>
          <a:p>
            <a:pPr marL="228600" indent="-228600" defTabSz="914139">
              <a:buFont typeface="Arial" panose="020B0604020202020204" pitchFamily="34" charset="0"/>
              <a:buChar char="•"/>
              <a:defRPr/>
            </a:pPr>
            <a:r>
              <a:rPr lang="en-US" sz="1600" b="0" dirty="0">
                <a:solidFill>
                  <a:schemeClr val="tx1"/>
                </a:solidFill>
                <a:latin typeface="+mn-lt"/>
                <a:ea typeface="+mn-ea"/>
                <a:cs typeface="+mn-cs"/>
              </a:rPr>
              <a:t>Build Pixel Perfect Apps, full control over the App Design.</a:t>
            </a:r>
          </a:p>
          <a:p>
            <a:pPr defTabSz="914139">
              <a:defRPr/>
            </a:pPr>
            <a:endParaRPr lang="en-US" sz="1600" b="0" dirty="0">
              <a:solidFill>
                <a:schemeClr val="tx1"/>
              </a:solidFill>
              <a:latin typeface="+mn-lt"/>
              <a:ea typeface="+mn-ea"/>
              <a:cs typeface="+mn-cs"/>
            </a:endParaRPr>
          </a:p>
          <a:p>
            <a:pPr marL="228600" indent="-228600" defTabSz="914139">
              <a:buFont typeface="Arial" panose="020B0604020202020204" pitchFamily="34" charset="0"/>
              <a:buChar char="•"/>
              <a:defRPr/>
            </a:pPr>
            <a:r>
              <a:rPr lang="en-US" sz="1600" b="0" dirty="0">
                <a:solidFill>
                  <a:schemeClr val="tx1"/>
                </a:solidFill>
                <a:latin typeface="+mn-lt"/>
                <a:ea typeface="+mn-ea"/>
                <a:cs typeface="+mn-cs"/>
              </a:rPr>
              <a:t>Build Task-based &amp; role-based apps.</a:t>
            </a:r>
          </a:p>
          <a:p>
            <a:pPr marL="228600" indent="-228600" defTabSz="914139">
              <a:buFont typeface="Arial" panose="020B0604020202020204" pitchFamily="34" charset="0"/>
              <a:buChar char="•"/>
              <a:defRPr/>
            </a:pPr>
            <a:endParaRPr lang="en-US" sz="1600" b="0" dirty="0">
              <a:solidFill>
                <a:schemeClr val="tx1"/>
              </a:solidFill>
              <a:latin typeface="+mn-lt"/>
              <a:ea typeface="+mn-ea"/>
              <a:cs typeface="+mn-cs"/>
            </a:endParaRPr>
          </a:p>
          <a:p>
            <a:pPr marL="228600" indent="-228600" defTabSz="914139">
              <a:buFont typeface="Arial" panose="020B0604020202020204" pitchFamily="34" charset="0"/>
              <a:buChar char="•"/>
              <a:defRPr/>
            </a:pPr>
            <a:r>
              <a:rPr lang="en-US" sz="1600" b="0" dirty="0">
                <a:solidFill>
                  <a:schemeClr val="tx1"/>
                </a:solidFill>
                <a:latin typeface="+mn-lt"/>
                <a:ea typeface="+mn-ea"/>
                <a:cs typeface="+mn-cs"/>
              </a:rPr>
              <a:t>Mash-up data from 600+ data sources.</a:t>
            </a:r>
          </a:p>
        </p:txBody>
      </p:sp>
      <p:pic>
        <p:nvPicPr>
          <p:cNvPr id="41" name="Picture 40" descr="A screenshot of a computer screen&#10;&#10;Description automatically generated">
            <a:extLst>
              <a:ext uri="{FF2B5EF4-FFF2-40B4-BE49-F238E27FC236}">
                <a16:creationId xmlns:a16="http://schemas.microsoft.com/office/drawing/2014/main" id="{DB1F62D3-CB12-45E0-8722-C6D9491421CD}"/>
              </a:ext>
            </a:extLst>
          </p:cNvPr>
          <p:cNvPicPr>
            <a:picLocks noChangeAspect="1"/>
          </p:cNvPicPr>
          <p:nvPr/>
        </p:nvPicPr>
        <p:blipFill>
          <a:blip r:embed="rId17"/>
          <a:stretch>
            <a:fillRect/>
          </a:stretch>
        </p:blipFill>
        <p:spPr>
          <a:xfrm>
            <a:off x="8024110" y="1475127"/>
            <a:ext cx="4282392" cy="2440876"/>
          </a:xfrm>
          <a:prstGeom prst="rect">
            <a:avLst/>
          </a:prstGeom>
        </p:spPr>
      </p:pic>
      <p:sp>
        <p:nvSpPr>
          <p:cNvPr id="42" name="Title 1">
            <a:extLst>
              <a:ext uri="{FF2B5EF4-FFF2-40B4-BE49-F238E27FC236}">
                <a16:creationId xmlns:a16="http://schemas.microsoft.com/office/drawing/2014/main" id="{6EF4BC30-E3CB-408A-A855-13E7E1D417F8}"/>
              </a:ext>
            </a:extLst>
          </p:cNvPr>
          <p:cNvSpPr txBox="1">
            <a:spLocks/>
          </p:cNvSpPr>
          <p:nvPr/>
        </p:nvSpPr>
        <p:spPr>
          <a:xfrm>
            <a:off x="8194101" y="4099138"/>
            <a:ext cx="4023124" cy="2377157"/>
          </a:xfrm>
          <a:prstGeom prst="rect">
            <a:avLst/>
          </a:prstGeom>
        </p:spPr>
        <p:txBody>
          <a:bodyPr vert="horz" wrap="square" lIns="146246" tIns="91403" rIns="146246" bIns="91403" rtlCol="0" anchor="t">
            <a:noAutofit/>
          </a:bodyPr>
          <a:lstStyle>
            <a:lvl1pPr algn="l" defTabSz="914367" rtl="0" eaLnBrk="1" latinLnBrk="0" hangingPunct="1">
              <a:lnSpc>
                <a:spcPct val="90000"/>
              </a:lnSpc>
              <a:spcBef>
                <a:spcPct val="0"/>
              </a:spcBef>
              <a:buNone/>
              <a:defRPr lang="en-US" sz="4705" b="0" kern="1200" cap="none" spc="-100"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pPr algn="ctr" fontAlgn="base">
              <a:spcAft>
                <a:spcPct val="0"/>
              </a:spcAft>
              <a:defRPr/>
            </a:pPr>
            <a:r>
              <a:rPr lang="en-US" sz="1800" u="sng" dirty="0">
                <a:solidFill>
                  <a:schemeClr val="tx1"/>
                </a:solidFill>
                <a:latin typeface="+mn-lt"/>
                <a:cs typeface="+mn-cs"/>
              </a:rPr>
              <a:t>Power Apps Portals-- Pages </a:t>
            </a:r>
          </a:p>
          <a:p>
            <a:pPr marL="228600" indent="-228600" fontAlgn="base">
              <a:spcAft>
                <a:spcPct val="0"/>
              </a:spcAft>
              <a:buFont typeface="Arial" panose="020B0604020202020204" pitchFamily="34" charset="0"/>
              <a:buChar char="•"/>
              <a:defRPr/>
            </a:pPr>
            <a:endParaRPr lang="en-US" sz="1600" dirty="0">
              <a:solidFill>
                <a:schemeClr val="tx1"/>
              </a:solidFill>
              <a:latin typeface="+mn-lt"/>
              <a:cs typeface="+mn-cs"/>
            </a:endParaRPr>
          </a:p>
          <a:p>
            <a:pPr marL="228600" indent="-228600" fontAlgn="base">
              <a:spcAft>
                <a:spcPct val="0"/>
              </a:spcAft>
              <a:buFont typeface="Arial" panose="020B0604020202020204" pitchFamily="34" charset="0"/>
              <a:buChar char="•"/>
              <a:defRPr/>
            </a:pPr>
            <a:r>
              <a:rPr lang="en-US" sz="1600" dirty="0">
                <a:solidFill>
                  <a:schemeClr val="tx1"/>
                </a:solidFill>
                <a:latin typeface="+mn-lt"/>
                <a:cs typeface="+mn-cs"/>
              </a:rPr>
              <a:t>Web based apps that allow internal and external access to view and update data within Dataverse.</a:t>
            </a:r>
          </a:p>
          <a:p>
            <a:pPr marL="228600" indent="-228600" fontAlgn="base">
              <a:spcAft>
                <a:spcPct val="0"/>
              </a:spcAft>
              <a:buFont typeface="Arial" panose="020B0604020202020204" pitchFamily="34" charset="0"/>
              <a:buChar char="•"/>
              <a:defRPr/>
            </a:pPr>
            <a:endParaRPr lang="en-US" sz="1600" dirty="0">
              <a:solidFill>
                <a:schemeClr val="tx1"/>
              </a:solidFill>
              <a:latin typeface="+mn-lt"/>
              <a:cs typeface="+mn-cs"/>
            </a:endParaRPr>
          </a:p>
          <a:p>
            <a:pPr marL="228600" indent="-228600" fontAlgn="base">
              <a:spcAft>
                <a:spcPct val="0"/>
              </a:spcAft>
              <a:buFont typeface="Arial" panose="020B0604020202020204" pitchFamily="34" charset="0"/>
              <a:buChar char="•"/>
              <a:defRPr/>
            </a:pPr>
            <a:r>
              <a:rPr lang="en-US" sz="1600" dirty="0">
                <a:solidFill>
                  <a:schemeClr val="tx1"/>
                </a:solidFill>
                <a:latin typeface="+mn-lt"/>
                <a:cs typeface="+mn-cs"/>
              </a:rPr>
              <a:t>Build websites with anonymous access.</a:t>
            </a:r>
          </a:p>
          <a:p>
            <a:pPr marL="228600" indent="-228600" fontAlgn="base">
              <a:spcAft>
                <a:spcPct val="0"/>
              </a:spcAft>
              <a:buFont typeface="Arial" panose="020B0604020202020204" pitchFamily="34" charset="0"/>
              <a:buChar char="•"/>
              <a:defRPr/>
            </a:pPr>
            <a:endParaRPr lang="en-US" sz="1600" dirty="0">
              <a:solidFill>
                <a:schemeClr val="tx1"/>
              </a:solidFill>
              <a:latin typeface="+mn-lt"/>
              <a:cs typeface="+mn-cs"/>
            </a:endParaRPr>
          </a:p>
          <a:p>
            <a:pPr marL="228600" indent="-228600" fontAlgn="base">
              <a:spcAft>
                <a:spcPct val="0"/>
              </a:spcAft>
              <a:buFont typeface="Arial" panose="020B0604020202020204" pitchFamily="34" charset="0"/>
              <a:buChar char="•"/>
              <a:defRPr/>
            </a:pPr>
            <a:r>
              <a:rPr lang="en-US" sz="1600" dirty="0">
                <a:solidFill>
                  <a:schemeClr val="tx1"/>
                </a:solidFill>
                <a:latin typeface="+mn-lt"/>
                <a:cs typeface="+mn-cs"/>
              </a:rPr>
              <a:t>Microsoft Dataverse based.</a:t>
            </a:r>
          </a:p>
        </p:txBody>
      </p:sp>
      <p:pic>
        <p:nvPicPr>
          <p:cNvPr id="3" name="Picture 2">
            <a:extLst>
              <a:ext uri="{FF2B5EF4-FFF2-40B4-BE49-F238E27FC236}">
                <a16:creationId xmlns:a16="http://schemas.microsoft.com/office/drawing/2014/main" id="{BC86513F-644F-C121-8360-A95B295D87DE}"/>
              </a:ext>
            </a:extLst>
          </p:cNvPr>
          <p:cNvPicPr>
            <a:picLocks noChangeAspect="1"/>
          </p:cNvPicPr>
          <p:nvPr/>
        </p:nvPicPr>
        <p:blipFill>
          <a:blip r:embed="rId18"/>
          <a:stretch>
            <a:fillRect/>
          </a:stretch>
        </p:blipFill>
        <p:spPr>
          <a:xfrm>
            <a:off x="1034936" y="3106274"/>
            <a:ext cx="1042749" cy="1004533"/>
          </a:xfrm>
          <a:prstGeom prst="rect">
            <a:avLst/>
          </a:prstGeom>
        </p:spPr>
      </p:pic>
      <p:pic>
        <p:nvPicPr>
          <p:cNvPr id="4" name="Picture 3">
            <a:extLst>
              <a:ext uri="{FF2B5EF4-FFF2-40B4-BE49-F238E27FC236}">
                <a16:creationId xmlns:a16="http://schemas.microsoft.com/office/drawing/2014/main" id="{F9008C1B-B9EB-9C42-9D04-D3F6F9283AEE}"/>
              </a:ext>
            </a:extLst>
          </p:cNvPr>
          <p:cNvPicPr>
            <a:picLocks noChangeAspect="1"/>
          </p:cNvPicPr>
          <p:nvPr/>
        </p:nvPicPr>
        <p:blipFill>
          <a:blip r:embed="rId19"/>
          <a:stretch>
            <a:fillRect/>
          </a:stretch>
        </p:blipFill>
        <p:spPr>
          <a:xfrm>
            <a:off x="4793841" y="3079884"/>
            <a:ext cx="1057545" cy="1040302"/>
          </a:xfrm>
          <a:prstGeom prst="rect">
            <a:avLst/>
          </a:prstGeom>
        </p:spPr>
      </p:pic>
      <p:pic>
        <p:nvPicPr>
          <p:cNvPr id="5" name="Picture 4">
            <a:extLst>
              <a:ext uri="{FF2B5EF4-FFF2-40B4-BE49-F238E27FC236}">
                <a16:creationId xmlns:a16="http://schemas.microsoft.com/office/drawing/2014/main" id="{B9942003-F152-111C-080C-1A56A27281E3}"/>
              </a:ext>
            </a:extLst>
          </p:cNvPr>
          <p:cNvPicPr>
            <a:picLocks noChangeAspect="1"/>
          </p:cNvPicPr>
          <p:nvPr/>
        </p:nvPicPr>
        <p:blipFill>
          <a:blip r:embed="rId20"/>
          <a:stretch>
            <a:fillRect/>
          </a:stretch>
        </p:blipFill>
        <p:spPr>
          <a:xfrm>
            <a:off x="8812324" y="3049623"/>
            <a:ext cx="1084694" cy="1049515"/>
          </a:xfrm>
          <a:prstGeom prst="rect">
            <a:avLst/>
          </a:prstGeom>
        </p:spPr>
      </p:pic>
    </p:spTree>
    <p:extLst>
      <p:ext uri="{BB962C8B-B14F-4D97-AF65-F5344CB8AC3E}">
        <p14:creationId xmlns:p14="http://schemas.microsoft.com/office/powerpoint/2010/main" val="2386726137"/>
      </p:ext>
    </p:extLst>
  </p:cSld>
  <p:clrMapOvr>
    <a:masterClrMapping/>
  </p:clrMapOvr>
  <mc:AlternateContent xmlns:mc="http://schemas.openxmlformats.org/markup-compatibility/2006" xmlns:p14="http://schemas.microsoft.com/office/powerpoint/2010/main">
    <mc:Choice Requires="p14">
      <p:transition spd="slow" p14:dur="1500" advClick="0">
        <p14:reveal/>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additive="base">
                                        <p:cTn id="7" dur="500" fill="hold"/>
                                        <p:tgtEl>
                                          <p:spTgt spid="30"/>
                                        </p:tgtEl>
                                        <p:attrNameLst>
                                          <p:attrName>ppt_x</p:attrName>
                                        </p:attrNameLst>
                                      </p:cBhvr>
                                      <p:tavLst>
                                        <p:tav tm="0">
                                          <p:val>
                                            <p:strVal val="#ppt_x"/>
                                          </p:val>
                                        </p:tav>
                                        <p:tav tm="100000">
                                          <p:val>
                                            <p:strVal val="#ppt_x"/>
                                          </p:val>
                                        </p:tav>
                                      </p:tavLst>
                                    </p:anim>
                                    <p:anim calcmode="lin" valueType="num">
                                      <p:cBhvr additive="base">
                                        <p:cTn id="8" dur="500" fill="hold"/>
                                        <p:tgtEl>
                                          <p:spTgt spid="30"/>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ppt_x"/>
                                          </p:val>
                                        </p:tav>
                                        <p:tav tm="100000">
                                          <p:val>
                                            <p:strVal val="#ppt_x"/>
                                          </p:val>
                                        </p:tav>
                                      </p:tavLst>
                                    </p:anim>
                                    <p:anim calcmode="lin" valueType="num">
                                      <p:cBhvr additive="base">
                                        <p:cTn id="12" dur="500" fill="hold"/>
                                        <p:tgtEl>
                                          <p:spTgt spid="31"/>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4"/>
                                        </p:tgtEl>
                                        <p:attrNameLst>
                                          <p:attrName>style.visibility</p:attrName>
                                        </p:attrNameLst>
                                      </p:cBhvr>
                                      <p:to>
                                        <p:strVal val="visible"/>
                                      </p:to>
                                    </p:set>
                                    <p:anim calcmode="lin" valueType="num">
                                      <p:cBhvr additive="base">
                                        <p:cTn id="15" dur="500" fill="hold"/>
                                        <p:tgtEl>
                                          <p:spTgt spid="34"/>
                                        </p:tgtEl>
                                        <p:attrNameLst>
                                          <p:attrName>ppt_x</p:attrName>
                                        </p:attrNameLst>
                                      </p:cBhvr>
                                      <p:tavLst>
                                        <p:tav tm="0">
                                          <p:val>
                                            <p:strVal val="#ppt_x"/>
                                          </p:val>
                                        </p:tav>
                                        <p:tav tm="100000">
                                          <p:val>
                                            <p:strVal val="#ppt_x"/>
                                          </p:val>
                                        </p:tav>
                                      </p:tavLst>
                                    </p:anim>
                                    <p:anim calcmode="lin" valueType="num">
                                      <p:cBhvr additive="base">
                                        <p:cTn id="16" dur="500" fill="hold"/>
                                        <p:tgtEl>
                                          <p:spTgt spid="34"/>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7"/>
                                        </p:tgtEl>
                                        <p:attrNameLst>
                                          <p:attrName>style.visibility</p:attrName>
                                        </p:attrNameLst>
                                      </p:cBhvr>
                                      <p:to>
                                        <p:strVal val="visible"/>
                                      </p:to>
                                    </p:set>
                                    <p:anim calcmode="lin" valueType="num">
                                      <p:cBhvr additive="base">
                                        <p:cTn id="19" dur="500" fill="hold"/>
                                        <p:tgtEl>
                                          <p:spTgt spid="37"/>
                                        </p:tgtEl>
                                        <p:attrNameLst>
                                          <p:attrName>ppt_x</p:attrName>
                                        </p:attrNameLst>
                                      </p:cBhvr>
                                      <p:tavLst>
                                        <p:tav tm="0">
                                          <p:val>
                                            <p:strVal val="#ppt_x"/>
                                          </p:val>
                                        </p:tav>
                                        <p:tav tm="100000">
                                          <p:val>
                                            <p:strVal val="#ppt_x"/>
                                          </p:val>
                                        </p:tav>
                                      </p:tavLst>
                                    </p:anim>
                                    <p:anim calcmode="lin" valueType="num">
                                      <p:cBhvr additive="base">
                                        <p:cTn id="20" dur="500" fill="hold"/>
                                        <p:tgtEl>
                                          <p:spTgt spid="37"/>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40"/>
                                        </p:tgtEl>
                                        <p:attrNameLst>
                                          <p:attrName>style.visibility</p:attrName>
                                        </p:attrNameLst>
                                      </p:cBhvr>
                                      <p:to>
                                        <p:strVal val="visible"/>
                                      </p:to>
                                    </p:set>
                                    <p:anim calcmode="lin" valueType="num">
                                      <p:cBhvr additive="base">
                                        <p:cTn id="23" dur="500" fill="hold"/>
                                        <p:tgtEl>
                                          <p:spTgt spid="40"/>
                                        </p:tgtEl>
                                        <p:attrNameLst>
                                          <p:attrName>ppt_x</p:attrName>
                                        </p:attrNameLst>
                                      </p:cBhvr>
                                      <p:tavLst>
                                        <p:tav tm="0">
                                          <p:val>
                                            <p:strVal val="#ppt_x"/>
                                          </p:val>
                                        </p:tav>
                                        <p:tav tm="100000">
                                          <p:val>
                                            <p:strVal val="#ppt_x"/>
                                          </p:val>
                                        </p:tav>
                                      </p:tavLst>
                                    </p:anim>
                                    <p:anim calcmode="lin" valueType="num">
                                      <p:cBhvr additive="base">
                                        <p:cTn id="24" dur="500" fill="hold"/>
                                        <p:tgtEl>
                                          <p:spTgt spid="40"/>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22"/>
                                        </p:tgtEl>
                                        <p:attrNameLst>
                                          <p:attrName>style.visibility</p:attrName>
                                        </p:attrNameLst>
                                      </p:cBhvr>
                                      <p:to>
                                        <p:strVal val="visible"/>
                                      </p:to>
                                    </p:set>
                                    <p:anim calcmode="lin" valueType="num">
                                      <p:cBhvr additive="base">
                                        <p:cTn id="29" dur="500" fill="hold"/>
                                        <p:tgtEl>
                                          <p:spTgt spid="22"/>
                                        </p:tgtEl>
                                        <p:attrNameLst>
                                          <p:attrName>ppt_x</p:attrName>
                                        </p:attrNameLst>
                                      </p:cBhvr>
                                      <p:tavLst>
                                        <p:tav tm="0">
                                          <p:val>
                                            <p:strVal val="#ppt_x"/>
                                          </p:val>
                                        </p:tav>
                                        <p:tav tm="100000">
                                          <p:val>
                                            <p:strVal val="#ppt_x"/>
                                          </p:val>
                                        </p:tav>
                                      </p:tavLst>
                                    </p:anim>
                                    <p:anim calcmode="lin" valueType="num">
                                      <p:cBhvr additive="base">
                                        <p:cTn id="30" dur="500" fill="hold"/>
                                        <p:tgtEl>
                                          <p:spTgt spid="22"/>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3"/>
                                        </p:tgtEl>
                                        <p:attrNameLst>
                                          <p:attrName>style.visibility</p:attrName>
                                        </p:attrNameLst>
                                      </p:cBhvr>
                                      <p:to>
                                        <p:strVal val="visible"/>
                                      </p:to>
                                    </p:set>
                                    <p:anim calcmode="lin" valueType="num">
                                      <p:cBhvr additive="base">
                                        <p:cTn id="33" dur="500" fill="hold"/>
                                        <p:tgtEl>
                                          <p:spTgt spid="23"/>
                                        </p:tgtEl>
                                        <p:attrNameLst>
                                          <p:attrName>ppt_x</p:attrName>
                                        </p:attrNameLst>
                                      </p:cBhvr>
                                      <p:tavLst>
                                        <p:tav tm="0">
                                          <p:val>
                                            <p:strVal val="#ppt_x"/>
                                          </p:val>
                                        </p:tav>
                                        <p:tav tm="100000">
                                          <p:val>
                                            <p:strVal val="#ppt_x"/>
                                          </p:val>
                                        </p:tav>
                                      </p:tavLst>
                                    </p:anim>
                                    <p:anim calcmode="lin" valueType="num">
                                      <p:cBhvr additive="base">
                                        <p:cTn id="34" dur="500" fill="hold"/>
                                        <p:tgtEl>
                                          <p:spTgt spid="23"/>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additive="base">
                                        <p:cTn id="37" dur="500" fill="hold"/>
                                        <p:tgtEl>
                                          <p:spTgt spid="24"/>
                                        </p:tgtEl>
                                        <p:attrNameLst>
                                          <p:attrName>ppt_x</p:attrName>
                                        </p:attrNameLst>
                                      </p:cBhvr>
                                      <p:tavLst>
                                        <p:tav tm="0">
                                          <p:val>
                                            <p:strVal val="#ppt_x"/>
                                          </p:val>
                                        </p:tav>
                                        <p:tav tm="100000">
                                          <p:val>
                                            <p:strVal val="#ppt_x"/>
                                          </p:val>
                                        </p:tav>
                                      </p:tavLst>
                                    </p:anim>
                                    <p:anim calcmode="lin" valueType="num">
                                      <p:cBhvr additive="base">
                                        <p:cTn id="38" dur="500" fill="hold"/>
                                        <p:tgtEl>
                                          <p:spTgt spid="24"/>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additive="base">
                                        <p:cTn id="41" dur="500" fill="hold"/>
                                        <p:tgtEl>
                                          <p:spTgt spid="25"/>
                                        </p:tgtEl>
                                        <p:attrNameLst>
                                          <p:attrName>ppt_x</p:attrName>
                                        </p:attrNameLst>
                                      </p:cBhvr>
                                      <p:tavLst>
                                        <p:tav tm="0">
                                          <p:val>
                                            <p:strVal val="#ppt_x"/>
                                          </p:val>
                                        </p:tav>
                                        <p:tav tm="100000">
                                          <p:val>
                                            <p:strVal val="#ppt_x"/>
                                          </p:val>
                                        </p:tav>
                                      </p:tavLst>
                                    </p:anim>
                                    <p:anim calcmode="lin" valueType="num">
                                      <p:cBhvr additive="base">
                                        <p:cTn id="42" dur="500" fill="hold"/>
                                        <p:tgtEl>
                                          <p:spTgt spid="25"/>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additive="base">
                                        <p:cTn id="45" dur="500" fill="hold"/>
                                        <p:tgtEl>
                                          <p:spTgt spid="26"/>
                                        </p:tgtEl>
                                        <p:attrNameLst>
                                          <p:attrName>ppt_x</p:attrName>
                                        </p:attrNameLst>
                                      </p:cBhvr>
                                      <p:tavLst>
                                        <p:tav tm="0">
                                          <p:val>
                                            <p:strVal val="#ppt_x"/>
                                          </p:val>
                                        </p:tav>
                                        <p:tav tm="100000">
                                          <p:val>
                                            <p:strVal val="#ppt_x"/>
                                          </p:val>
                                        </p:tav>
                                      </p:tavLst>
                                    </p:anim>
                                    <p:anim calcmode="lin" valueType="num">
                                      <p:cBhvr additive="base">
                                        <p:cTn id="46" dur="500" fill="hold"/>
                                        <p:tgtEl>
                                          <p:spTgt spid="26"/>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27"/>
                                        </p:tgtEl>
                                        <p:attrNameLst>
                                          <p:attrName>style.visibility</p:attrName>
                                        </p:attrNameLst>
                                      </p:cBhvr>
                                      <p:to>
                                        <p:strVal val="visible"/>
                                      </p:to>
                                    </p:set>
                                    <p:anim calcmode="lin" valueType="num">
                                      <p:cBhvr additive="base">
                                        <p:cTn id="49" dur="500" fill="hold"/>
                                        <p:tgtEl>
                                          <p:spTgt spid="27"/>
                                        </p:tgtEl>
                                        <p:attrNameLst>
                                          <p:attrName>ppt_x</p:attrName>
                                        </p:attrNameLst>
                                      </p:cBhvr>
                                      <p:tavLst>
                                        <p:tav tm="0">
                                          <p:val>
                                            <p:strVal val="#ppt_x"/>
                                          </p:val>
                                        </p:tav>
                                        <p:tav tm="100000">
                                          <p:val>
                                            <p:strVal val="#ppt_x"/>
                                          </p:val>
                                        </p:tav>
                                      </p:tavLst>
                                    </p:anim>
                                    <p:anim calcmode="lin" valueType="num">
                                      <p:cBhvr additive="base">
                                        <p:cTn id="50" dur="500" fill="hold"/>
                                        <p:tgtEl>
                                          <p:spTgt spid="27"/>
                                        </p:tgtEl>
                                        <p:attrNameLst>
                                          <p:attrName>ppt_y</p:attrName>
                                        </p:attrNameLst>
                                      </p:cBhvr>
                                      <p:tavLst>
                                        <p:tav tm="0">
                                          <p:val>
                                            <p:strVal val="1+#ppt_h/2"/>
                                          </p:val>
                                        </p:tav>
                                        <p:tav tm="100000">
                                          <p:val>
                                            <p:strVal val="#ppt_y"/>
                                          </p:val>
                                        </p:tav>
                                      </p:tavLst>
                                    </p:anim>
                                  </p:childTnLst>
                                </p:cTn>
                              </p:par>
                              <p:par>
                                <p:cTn id="51" presetID="2" presetClass="entr" presetSubtype="4" fill="hold" nodeType="withEffect">
                                  <p:stCondLst>
                                    <p:cond delay="0"/>
                                  </p:stCondLst>
                                  <p:childTnLst>
                                    <p:set>
                                      <p:cBhvr>
                                        <p:cTn id="52" dur="1" fill="hold">
                                          <p:stCondLst>
                                            <p:cond delay="0"/>
                                          </p:stCondLst>
                                        </p:cTn>
                                        <p:tgtEl>
                                          <p:spTgt spid="28"/>
                                        </p:tgtEl>
                                        <p:attrNameLst>
                                          <p:attrName>style.visibility</p:attrName>
                                        </p:attrNameLst>
                                      </p:cBhvr>
                                      <p:to>
                                        <p:strVal val="visible"/>
                                      </p:to>
                                    </p:set>
                                    <p:anim calcmode="lin" valueType="num">
                                      <p:cBhvr additive="base">
                                        <p:cTn id="53" dur="500" fill="hold"/>
                                        <p:tgtEl>
                                          <p:spTgt spid="28"/>
                                        </p:tgtEl>
                                        <p:attrNameLst>
                                          <p:attrName>ppt_x</p:attrName>
                                        </p:attrNameLst>
                                      </p:cBhvr>
                                      <p:tavLst>
                                        <p:tav tm="0">
                                          <p:val>
                                            <p:strVal val="#ppt_x"/>
                                          </p:val>
                                        </p:tav>
                                        <p:tav tm="100000">
                                          <p:val>
                                            <p:strVal val="#ppt_x"/>
                                          </p:val>
                                        </p:tav>
                                      </p:tavLst>
                                    </p:anim>
                                    <p:anim calcmode="lin" valueType="num">
                                      <p:cBhvr additive="base">
                                        <p:cTn id="54" dur="500" fill="hold"/>
                                        <p:tgtEl>
                                          <p:spTgt spid="28"/>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29"/>
                                        </p:tgtEl>
                                        <p:attrNameLst>
                                          <p:attrName>style.visibility</p:attrName>
                                        </p:attrNameLst>
                                      </p:cBhvr>
                                      <p:to>
                                        <p:strVal val="visible"/>
                                      </p:to>
                                    </p:set>
                                    <p:anim calcmode="lin" valueType="num">
                                      <p:cBhvr additive="base">
                                        <p:cTn id="57" dur="500" fill="hold"/>
                                        <p:tgtEl>
                                          <p:spTgt spid="29"/>
                                        </p:tgtEl>
                                        <p:attrNameLst>
                                          <p:attrName>ppt_x</p:attrName>
                                        </p:attrNameLst>
                                      </p:cBhvr>
                                      <p:tavLst>
                                        <p:tav tm="0">
                                          <p:val>
                                            <p:strVal val="#ppt_x"/>
                                          </p:val>
                                        </p:tav>
                                        <p:tav tm="100000">
                                          <p:val>
                                            <p:strVal val="#ppt_x"/>
                                          </p:val>
                                        </p:tav>
                                      </p:tavLst>
                                    </p:anim>
                                    <p:anim calcmode="lin" valueType="num">
                                      <p:cBhvr additive="base">
                                        <p:cTn id="58"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nodeType="clickEffect">
                                  <p:stCondLst>
                                    <p:cond delay="0"/>
                                  </p:stCondLst>
                                  <p:childTnLst>
                                    <p:set>
                                      <p:cBhvr>
                                        <p:cTn id="62" dur="1" fill="hold">
                                          <p:stCondLst>
                                            <p:cond delay="0"/>
                                          </p:stCondLst>
                                        </p:cTn>
                                        <p:tgtEl>
                                          <p:spTgt spid="41"/>
                                        </p:tgtEl>
                                        <p:attrNameLst>
                                          <p:attrName>style.visibility</p:attrName>
                                        </p:attrNameLst>
                                      </p:cBhvr>
                                      <p:to>
                                        <p:strVal val="visible"/>
                                      </p:to>
                                    </p:set>
                                    <p:anim calcmode="lin" valueType="num">
                                      <p:cBhvr additive="base">
                                        <p:cTn id="63" dur="500" fill="hold"/>
                                        <p:tgtEl>
                                          <p:spTgt spid="41"/>
                                        </p:tgtEl>
                                        <p:attrNameLst>
                                          <p:attrName>ppt_x</p:attrName>
                                        </p:attrNameLst>
                                      </p:cBhvr>
                                      <p:tavLst>
                                        <p:tav tm="0">
                                          <p:val>
                                            <p:strVal val="#ppt_x"/>
                                          </p:val>
                                        </p:tav>
                                        <p:tav tm="100000">
                                          <p:val>
                                            <p:strVal val="#ppt_x"/>
                                          </p:val>
                                        </p:tav>
                                      </p:tavLst>
                                    </p:anim>
                                    <p:anim calcmode="lin" valueType="num">
                                      <p:cBhvr additive="base">
                                        <p:cTn id="64" dur="500" fill="hold"/>
                                        <p:tgtEl>
                                          <p:spTgt spid="41"/>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42"/>
                                        </p:tgtEl>
                                        <p:attrNameLst>
                                          <p:attrName>style.visibility</p:attrName>
                                        </p:attrNameLst>
                                      </p:cBhvr>
                                      <p:to>
                                        <p:strVal val="visible"/>
                                      </p:to>
                                    </p:set>
                                    <p:anim calcmode="lin" valueType="num">
                                      <p:cBhvr additive="base">
                                        <p:cTn id="67" dur="500" fill="hold"/>
                                        <p:tgtEl>
                                          <p:spTgt spid="42"/>
                                        </p:tgtEl>
                                        <p:attrNameLst>
                                          <p:attrName>ppt_x</p:attrName>
                                        </p:attrNameLst>
                                      </p:cBhvr>
                                      <p:tavLst>
                                        <p:tav tm="0">
                                          <p:val>
                                            <p:strVal val="#ppt_x"/>
                                          </p:val>
                                        </p:tav>
                                        <p:tav tm="100000">
                                          <p:val>
                                            <p:strVal val="#ppt_x"/>
                                          </p:val>
                                        </p:tav>
                                      </p:tavLst>
                                    </p:anim>
                                    <p:anim calcmode="lin" valueType="num">
                                      <p:cBhvr additive="base">
                                        <p:cTn id="68" dur="500" fill="hold"/>
                                        <p:tgtEl>
                                          <p:spTgt spid="4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40" grpId="0"/>
      <p:bldP spid="42"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18.8|15.2|18.2|40.6"/>
</p:tagLst>
</file>

<file path=ppt/tags/tag2.xml><?xml version="1.0" encoding="utf-8"?>
<p:tagLst xmlns:a="http://schemas.openxmlformats.org/drawingml/2006/main" xmlns:r="http://schemas.openxmlformats.org/officeDocument/2006/relationships" xmlns:p="http://schemas.openxmlformats.org/presentationml/2006/main">
  <p:tag name="TIMING" val="|14.3|7|9|28.2"/>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AT 2020 TEMPLATE">
  <a:themeElements>
    <a:clrScheme name="SRWS">
      <a:dk1>
        <a:srgbClr val="000000"/>
      </a:dk1>
      <a:lt1>
        <a:srgbClr val="FFFFFF"/>
      </a:lt1>
      <a:dk2>
        <a:srgbClr val="464646"/>
      </a:dk2>
      <a:lt2>
        <a:srgbClr val="FFFFFF"/>
      </a:lt2>
      <a:accent1>
        <a:srgbClr val="1D5CC5"/>
      </a:accent1>
      <a:accent2>
        <a:srgbClr val="16A2F7"/>
      </a:accent2>
      <a:accent3>
        <a:srgbClr val="FFA82E"/>
      </a:accent3>
      <a:accent4>
        <a:srgbClr val="01B580"/>
      </a:accent4>
      <a:accent5>
        <a:srgbClr val="ED5830"/>
      </a:accent5>
      <a:accent6>
        <a:srgbClr val="A159BB"/>
      </a:accent6>
      <a:hlink>
        <a:srgbClr val="33C1DD"/>
      </a:hlink>
      <a:folHlink>
        <a:srgbClr val="A259BC"/>
      </a:folHlink>
    </a:clrScheme>
    <a:fontScheme name="Segoe UI-Segoe UI">
      <a:majorFont>
        <a:latin typeface="Segoe UI Bold"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Segoe UI"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ATSRWS ppt template1.potx  -  Read-Only" id="{46D561A7-E75E-437D-9500-C0AEDFAA2A9C}" vid="{92B1E21E-E575-4F72-8331-F68B5524E00C}"/>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255</TotalTime>
  <Words>1820</Words>
  <Application>Microsoft Office PowerPoint</Application>
  <PresentationFormat>Widescreen</PresentationFormat>
  <Paragraphs>241</Paragraphs>
  <Slides>24</Slides>
  <Notes>9</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24</vt:i4>
      </vt:variant>
    </vt:vector>
  </HeadingPairs>
  <TitlesOfParts>
    <vt:vector size="37" baseType="lpstr">
      <vt:lpstr>Arial</vt:lpstr>
      <vt:lpstr>Calibri</vt:lpstr>
      <vt:lpstr>Calibri Light</vt:lpstr>
      <vt:lpstr>Lato Light</vt:lpstr>
      <vt:lpstr>Segoe Print</vt:lpstr>
      <vt:lpstr>Segoe UI</vt:lpstr>
      <vt:lpstr>Segoe UI Bold</vt:lpstr>
      <vt:lpstr>Segoe UI Light</vt:lpstr>
      <vt:lpstr>Segoe UI Semibold</vt:lpstr>
      <vt:lpstr>Segoe UI Semilight</vt:lpstr>
      <vt:lpstr>Wingdings</vt:lpstr>
      <vt:lpstr>Office Theme</vt:lpstr>
      <vt:lpstr>CAT 2020 TEMPLATE</vt:lpstr>
      <vt:lpstr>PowerPoint Presentation</vt:lpstr>
      <vt:lpstr>Low Code Evolution</vt:lpstr>
      <vt:lpstr>The evolution of how people buy applications</vt:lpstr>
      <vt:lpstr> Rapid Application Development</vt:lpstr>
      <vt:lpstr>Benefits of low-code development platforms </vt:lpstr>
      <vt:lpstr>PowerPoint Presentation</vt:lpstr>
      <vt:lpstr>PowerPoint Presentation</vt:lpstr>
      <vt:lpstr>PowerPoint Presentation</vt:lpstr>
      <vt:lpstr>PowerPoint Presentation</vt:lpstr>
      <vt:lpstr>PowerPoint Presentation</vt:lpstr>
      <vt:lpstr>Build apps for web and mobile with Power Apps</vt:lpstr>
      <vt:lpstr>1. Canvas Apps</vt:lpstr>
      <vt:lpstr>PowerPoint Presentation</vt:lpstr>
      <vt:lpstr>PowerPoint Presentation</vt:lpstr>
      <vt:lpstr>Power Apps in Teams </vt:lpstr>
      <vt:lpstr>PowerPoint Presentation</vt:lpstr>
      <vt:lpstr>PowerPoint Presentation</vt:lpstr>
      <vt:lpstr>PowerPoint Presentation</vt:lpstr>
      <vt:lpstr>In this example, the app contains three tables (challenges, ideas, team projects), one dashboard, and multiple charts and views. Users can navigate between the tables using the left pane or via the dashboard.</vt:lpstr>
      <vt:lpstr>PowerPoint Presentation</vt:lpstr>
      <vt:lpstr>3. Power Pages (Power Portal) – now independent</vt:lpstr>
      <vt:lpstr>3. Power page  . Option customize in Design studio</vt:lpstr>
      <vt:lpstr>3. Power Pages  customization : Makers  with VS Code</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Jenkins</dc:creator>
  <cp:lastModifiedBy>Umang Shah</cp:lastModifiedBy>
  <cp:revision>30</cp:revision>
  <dcterms:created xsi:type="dcterms:W3CDTF">2020-07-17T19:56:12Z</dcterms:created>
  <dcterms:modified xsi:type="dcterms:W3CDTF">2024-06-14T13:35:06Z</dcterms:modified>
</cp:coreProperties>
</file>