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7"/>
  </p:notesMasterIdLst>
  <p:sldIdLst>
    <p:sldId id="256" r:id="rId2"/>
    <p:sldId id="257" r:id="rId3"/>
    <p:sldId id="258" r:id="rId4"/>
    <p:sldId id="284" r:id="rId5"/>
    <p:sldId id="264" r:id="rId6"/>
    <p:sldId id="283" r:id="rId7"/>
    <p:sldId id="260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8" r:id="rId20"/>
    <p:sldId id="279" r:id="rId21"/>
    <p:sldId id="280" r:id="rId22"/>
    <p:sldId id="276" r:id="rId23"/>
    <p:sldId id="277" r:id="rId24"/>
    <p:sldId id="281" r:id="rId25"/>
    <p:sldId id="263" r:id="rId26"/>
  </p:sldIdLst>
  <p:sldSz cx="9144000" cy="5143500" type="screen16x9"/>
  <p:notesSz cx="6858000" cy="9144000"/>
  <p:embeddedFontLst>
    <p:embeddedFont>
      <p:font typeface="Lato" panose="020F0502020204030203" pitchFamily="34" charset="0"/>
      <p:regular r:id="rId28"/>
      <p:bold r:id="rId29"/>
      <p:italic r:id="rId30"/>
      <p:boldItalic r:id="rId31"/>
    </p:embeddedFont>
    <p:embeddedFont>
      <p:font typeface="League Spartan" pitchFamily="2" charset="77"/>
      <p:regular r:id="rId32"/>
      <p:bold r:id="rId33"/>
    </p:embeddedFont>
    <p:embeddedFont>
      <p:font typeface="Roboto Mono" pitchFamily="49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CCC777-3320-7C46-9BB0-DA85A8D18B23}" v="199" dt="2025-12-13T04:15:38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53"/>
    <p:restoredTop sz="94558"/>
  </p:normalViewPr>
  <p:slideViewPr>
    <p:cSldViewPr snapToGrid="0">
      <p:cViewPr varScale="1">
        <p:scale>
          <a:sx n="112" d="100"/>
          <a:sy n="112" d="100"/>
        </p:scale>
        <p:origin x="208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pendrasinh zala" userId="4a5f7f6d60374adf" providerId="LiveId" clId="{E4F982BD-840E-5857-8D9B-C4A1474256F0}"/>
    <pc:docChg chg="undo custSel addSld delSld modSld sldOrd">
      <pc:chgData name="Upendrasinh zala" userId="4a5f7f6d60374adf" providerId="LiveId" clId="{E4F982BD-840E-5857-8D9B-C4A1474256F0}" dt="2025-12-13T04:15:38.603" v="1405"/>
      <pc:docMkLst>
        <pc:docMk/>
      </pc:docMkLst>
      <pc:sldChg chg="addSp modSp mod modNotes">
        <pc:chgData name="Upendrasinh zala" userId="4a5f7f6d60374adf" providerId="LiveId" clId="{E4F982BD-840E-5857-8D9B-C4A1474256F0}" dt="2025-12-10T15:02:33.271" v="172" actId="1037"/>
        <pc:sldMkLst>
          <pc:docMk/>
          <pc:sldMk cId="0" sldId="257"/>
        </pc:sldMkLst>
        <pc:spChg chg="mod">
          <ac:chgData name="Upendrasinh zala" userId="4a5f7f6d60374adf" providerId="LiveId" clId="{E4F982BD-840E-5857-8D9B-C4A1474256F0}" dt="2025-12-10T15:02:33.271" v="172" actId="1037"/>
          <ac:spMkLst>
            <pc:docMk/>
            <pc:sldMk cId="0" sldId="257"/>
            <ac:spMk id="163" creationId="{00000000-0000-0000-0000-000000000000}"/>
          </ac:spMkLst>
        </pc:spChg>
        <pc:picChg chg="add mod">
          <ac:chgData name="Upendrasinh zala" userId="4a5f7f6d60374adf" providerId="LiveId" clId="{E4F982BD-840E-5857-8D9B-C4A1474256F0}" dt="2025-12-10T14:42:12.583" v="38" actId="1076"/>
          <ac:picMkLst>
            <pc:docMk/>
            <pc:sldMk cId="0" sldId="257"/>
            <ac:picMk id="3" creationId="{0DBC1F07-A53C-D55C-FAD3-374778ACA926}"/>
          </ac:picMkLst>
        </pc:picChg>
        <pc:picChg chg="mod">
          <ac:chgData name="Upendrasinh zala" userId="4a5f7f6d60374adf" providerId="LiveId" clId="{E4F982BD-840E-5857-8D9B-C4A1474256F0}" dt="2025-12-10T14:42:08.115" v="33" actId="1076"/>
          <ac:picMkLst>
            <pc:docMk/>
            <pc:sldMk cId="0" sldId="257"/>
            <ac:picMk id="165" creationId="{00000000-0000-0000-0000-000000000000}"/>
          </ac:picMkLst>
        </pc:picChg>
      </pc:sldChg>
      <pc:sldChg chg="addSp delSp modSp mod">
        <pc:chgData name="Upendrasinh zala" userId="4a5f7f6d60374adf" providerId="LiveId" clId="{E4F982BD-840E-5857-8D9B-C4A1474256F0}" dt="2025-12-10T17:24:26.332" v="938" actId="313"/>
        <pc:sldMkLst>
          <pc:docMk/>
          <pc:sldMk cId="0" sldId="258"/>
        </pc:sldMkLst>
        <pc:spChg chg="add mod">
          <ac:chgData name="Upendrasinh zala" userId="4a5f7f6d60374adf" providerId="LiveId" clId="{E4F982BD-840E-5857-8D9B-C4A1474256F0}" dt="2025-12-10T14:50:36.612" v="102"/>
          <ac:spMkLst>
            <pc:docMk/>
            <pc:sldMk cId="0" sldId="258"/>
            <ac:spMk id="3" creationId="{72BA601C-B44B-4FD1-EC84-079B0595E5B5}"/>
          </ac:spMkLst>
        </pc:spChg>
        <pc:spChg chg="add del mod">
          <ac:chgData name="Upendrasinh zala" userId="4a5f7f6d60374adf" providerId="LiveId" clId="{E4F982BD-840E-5857-8D9B-C4A1474256F0}" dt="2025-12-10T17:24:26.332" v="938" actId="313"/>
          <ac:spMkLst>
            <pc:docMk/>
            <pc:sldMk cId="0" sldId="258"/>
            <ac:spMk id="184" creationId="{00000000-0000-0000-0000-000000000000}"/>
          </ac:spMkLst>
        </pc:spChg>
        <pc:picChg chg="mod">
          <ac:chgData name="Upendrasinh zala" userId="4a5f7f6d60374adf" providerId="LiveId" clId="{E4F982BD-840E-5857-8D9B-C4A1474256F0}" dt="2025-12-10T14:42:17.312" v="43" actId="14100"/>
          <ac:picMkLst>
            <pc:docMk/>
            <pc:sldMk cId="0" sldId="258"/>
            <ac:picMk id="186" creationId="{00000000-0000-0000-0000-000000000000}"/>
          </ac:picMkLst>
        </pc:picChg>
      </pc:sldChg>
      <pc:sldChg chg="delSp modSp add del mod">
        <pc:chgData name="Upendrasinh zala" userId="4a5f7f6d60374adf" providerId="LiveId" clId="{E4F982BD-840E-5857-8D9B-C4A1474256F0}" dt="2025-12-10T15:17:50.155" v="435" actId="1076"/>
        <pc:sldMkLst>
          <pc:docMk/>
          <pc:sldMk cId="0" sldId="260"/>
        </pc:sldMkLst>
        <pc:spChg chg="mod">
          <ac:chgData name="Upendrasinh zala" userId="4a5f7f6d60374adf" providerId="LiveId" clId="{E4F982BD-840E-5857-8D9B-C4A1474256F0}" dt="2025-12-10T15:17:38.347" v="434" actId="1035"/>
          <ac:spMkLst>
            <pc:docMk/>
            <pc:sldMk cId="0" sldId="260"/>
            <ac:spMk id="216" creationId="{00000000-0000-0000-0000-000000000000}"/>
          </ac:spMkLst>
        </pc:spChg>
        <pc:spChg chg="mod">
          <ac:chgData name="Upendrasinh zala" userId="4a5f7f6d60374adf" providerId="LiveId" clId="{E4F982BD-840E-5857-8D9B-C4A1474256F0}" dt="2025-12-10T15:17:50.155" v="435" actId="1076"/>
          <ac:spMkLst>
            <pc:docMk/>
            <pc:sldMk cId="0" sldId="260"/>
            <ac:spMk id="231" creationId="{00000000-0000-0000-0000-000000000000}"/>
          </ac:spMkLst>
        </pc:spChg>
        <pc:spChg chg="mod">
          <ac:chgData name="Upendrasinh zala" userId="4a5f7f6d60374adf" providerId="LiveId" clId="{E4F982BD-840E-5857-8D9B-C4A1474256F0}" dt="2025-12-10T15:16:55.832" v="428" actId="1076"/>
          <ac:spMkLst>
            <pc:docMk/>
            <pc:sldMk cId="0" sldId="260"/>
            <ac:spMk id="233" creationId="{00000000-0000-0000-0000-000000000000}"/>
          </ac:spMkLst>
        </pc:spChg>
      </pc:sldChg>
      <pc:sldChg chg="modSp mod">
        <pc:chgData name="Upendrasinh zala" userId="4a5f7f6d60374adf" providerId="LiveId" clId="{E4F982BD-840E-5857-8D9B-C4A1474256F0}" dt="2025-12-10T14:42:16.844" v="42" actId="14100"/>
        <pc:sldMkLst>
          <pc:docMk/>
          <pc:sldMk cId="0" sldId="263"/>
        </pc:sldMkLst>
        <pc:spChg chg="mod">
          <ac:chgData name="Upendrasinh zala" userId="4a5f7f6d60374adf" providerId="LiveId" clId="{E4F982BD-840E-5857-8D9B-C4A1474256F0}" dt="2025-12-10T14:42:16.844" v="42" actId="14100"/>
          <ac:spMkLst>
            <pc:docMk/>
            <pc:sldMk cId="0" sldId="263"/>
            <ac:spMk id="293" creationId="{00000000-0000-0000-0000-000000000000}"/>
          </ac:spMkLst>
        </pc:spChg>
        <pc:spChg chg="mod">
          <ac:chgData name="Upendrasinh zala" userId="4a5f7f6d60374adf" providerId="LiveId" clId="{E4F982BD-840E-5857-8D9B-C4A1474256F0}" dt="2025-12-10T14:42:15.754" v="40" actId="20577"/>
          <ac:spMkLst>
            <pc:docMk/>
            <pc:sldMk cId="0" sldId="263"/>
            <ac:spMk id="295" creationId="{00000000-0000-0000-0000-000000000000}"/>
          </ac:spMkLst>
        </pc:spChg>
      </pc:sldChg>
      <pc:sldChg chg="addSp delSp modSp add mod modAnim">
        <pc:chgData name="Upendrasinh zala" userId="4a5f7f6d60374adf" providerId="LiveId" clId="{E4F982BD-840E-5857-8D9B-C4A1474256F0}" dt="2025-12-10T17:40:12.204" v="1218" actId="1076"/>
        <pc:sldMkLst>
          <pc:docMk/>
          <pc:sldMk cId="1928199048" sldId="264"/>
        </pc:sldMkLst>
        <pc:spChg chg="add mod">
          <ac:chgData name="Upendrasinh zala" userId="4a5f7f6d60374adf" providerId="LiveId" clId="{E4F982BD-840E-5857-8D9B-C4A1474256F0}" dt="2025-12-10T17:40:05.259" v="1217" actId="1076"/>
          <ac:spMkLst>
            <pc:docMk/>
            <pc:sldMk cId="1928199048" sldId="264"/>
            <ac:spMk id="5" creationId="{029C47B7-569A-7B95-45F7-6B6C27A56025}"/>
          </ac:spMkLst>
        </pc:spChg>
        <pc:spChg chg="add mod">
          <ac:chgData name="Upendrasinh zala" userId="4a5f7f6d60374adf" providerId="LiveId" clId="{E4F982BD-840E-5857-8D9B-C4A1474256F0}" dt="2025-12-10T17:40:12.204" v="1218" actId="1076"/>
          <ac:spMkLst>
            <pc:docMk/>
            <pc:sldMk cId="1928199048" sldId="264"/>
            <ac:spMk id="6" creationId="{9604C3DE-0DEC-B754-0C73-5338724754E0}"/>
          </ac:spMkLst>
        </pc:spChg>
        <pc:spChg chg="mod">
          <ac:chgData name="Upendrasinh zala" userId="4a5f7f6d60374adf" providerId="LiveId" clId="{E4F982BD-840E-5857-8D9B-C4A1474256F0}" dt="2025-12-10T17:39:57.868" v="1216" actId="1076"/>
          <ac:spMkLst>
            <pc:docMk/>
            <pc:sldMk cId="1928199048" sldId="264"/>
            <ac:spMk id="184" creationId="{46013FF2-00C4-D650-90C4-325CE7830AF5}"/>
          </ac:spMkLst>
        </pc:spChg>
      </pc:sldChg>
      <pc:sldChg chg="modSp add mod">
        <pc:chgData name="Upendrasinh zala" userId="4a5f7f6d60374adf" providerId="LiveId" clId="{E4F982BD-840E-5857-8D9B-C4A1474256F0}" dt="2025-12-10T15:17:07.005" v="429" actId="2711"/>
        <pc:sldMkLst>
          <pc:docMk/>
          <pc:sldMk cId="3485831621" sldId="265"/>
        </pc:sldMkLst>
        <pc:spChg chg="mod">
          <ac:chgData name="Upendrasinh zala" userId="4a5f7f6d60374adf" providerId="LiveId" clId="{E4F982BD-840E-5857-8D9B-C4A1474256F0}" dt="2025-12-10T15:17:07.005" v="429" actId="2711"/>
          <ac:spMkLst>
            <pc:docMk/>
            <pc:sldMk cId="3485831621" sldId="265"/>
            <ac:spMk id="231" creationId="{B0FC26AD-63E8-E0D3-5130-B9150B9F19A7}"/>
          </ac:spMkLst>
        </pc:spChg>
        <pc:spChg chg="mod">
          <ac:chgData name="Upendrasinh zala" userId="4a5f7f6d60374adf" providerId="LiveId" clId="{E4F982BD-840E-5857-8D9B-C4A1474256F0}" dt="2025-12-10T15:17:07.005" v="429" actId="2711"/>
          <ac:spMkLst>
            <pc:docMk/>
            <pc:sldMk cId="3485831621" sldId="265"/>
            <ac:spMk id="233" creationId="{4F52B37C-0F42-779E-81E7-BE2916944D9B}"/>
          </ac:spMkLst>
        </pc:spChg>
      </pc:sldChg>
      <pc:sldChg chg="addSp delSp modSp add mod modAnim">
        <pc:chgData name="Upendrasinh zala" userId="4a5f7f6d60374adf" providerId="LiveId" clId="{E4F982BD-840E-5857-8D9B-C4A1474256F0}" dt="2025-12-11T04:23:57.934" v="1251"/>
        <pc:sldMkLst>
          <pc:docMk/>
          <pc:sldMk cId="1479475017" sldId="266"/>
        </pc:sldMkLst>
        <pc:spChg chg="add mod">
          <ac:chgData name="Upendrasinh zala" userId="4a5f7f6d60374adf" providerId="LiveId" clId="{E4F982BD-840E-5857-8D9B-C4A1474256F0}" dt="2025-12-10T15:17:24.002" v="431" actId="1076"/>
          <ac:spMkLst>
            <pc:docMk/>
            <pc:sldMk cId="1479475017" sldId="266"/>
            <ac:spMk id="5" creationId="{BDEBDB26-D82F-93A1-D156-90B0C3BB4E64}"/>
          </ac:spMkLst>
        </pc:spChg>
        <pc:spChg chg="mod">
          <ac:chgData name="Upendrasinh zala" userId="4a5f7f6d60374adf" providerId="LiveId" clId="{E4F982BD-840E-5857-8D9B-C4A1474256F0}" dt="2025-12-10T15:12:21.588" v="369"/>
          <ac:spMkLst>
            <pc:docMk/>
            <pc:sldMk cId="1479475017" sldId="266"/>
            <ac:spMk id="216" creationId="{C6F67E44-71E8-F5E8-5D7A-75B3C4A5D2D2}"/>
          </ac:spMkLst>
        </pc:spChg>
        <pc:spChg chg="mod">
          <ac:chgData name="Upendrasinh zala" userId="4a5f7f6d60374adf" providerId="LiveId" clId="{E4F982BD-840E-5857-8D9B-C4A1474256F0}" dt="2025-12-10T17:02:45.501" v="795" actId="2711"/>
          <ac:spMkLst>
            <pc:docMk/>
            <pc:sldMk cId="1479475017" sldId="266"/>
            <ac:spMk id="231" creationId="{FC2377A3-655D-FEC7-2DDB-4DC5118CBE2F}"/>
          </ac:spMkLst>
        </pc:spChg>
      </pc:sldChg>
      <pc:sldChg chg="addSp modSp add mod">
        <pc:chgData name="Upendrasinh zala" userId="4a5f7f6d60374adf" providerId="LiveId" clId="{E4F982BD-840E-5857-8D9B-C4A1474256F0}" dt="2025-12-10T17:03:01.408" v="796" actId="2711"/>
        <pc:sldMkLst>
          <pc:docMk/>
          <pc:sldMk cId="3381430238" sldId="267"/>
        </pc:sldMkLst>
        <pc:spChg chg="add mod">
          <ac:chgData name="Upendrasinh zala" userId="4a5f7f6d60374adf" providerId="LiveId" clId="{E4F982BD-840E-5857-8D9B-C4A1474256F0}" dt="2025-12-10T17:03:01.408" v="796" actId="2711"/>
          <ac:spMkLst>
            <pc:docMk/>
            <pc:sldMk cId="3381430238" sldId="267"/>
            <ac:spMk id="3" creationId="{49FF2F8C-3D9E-2622-CBAC-4C6B62BBB879}"/>
          </ac:spMkLst>
        </pc:spChg>
        <pc:spChg chg="mod">
          <ac:chgData name="Upendrasinh zala" userId="4a5f7f6d60374adf" providerId="LiveId" clId="{E4F982BD-840E-5857-8D9B-C4A1474256F0}" dt="2025-12-10T17:03:01.408" v="796" actId="2711"/>
          <ac:spMkLst>
            <pc:docMk/>
            <pc:sldMk cId="3381430238" sldId="267"/>
            <ac:spMk id="5" creationId="{9F6F2DAE-0FE1-B1F2-381B-7B7573C67276}"/>
          </ac:spMkLst>
        </pc:spChg>
        <pc:spChg chg="add mod">
          <ac:chgData name="Upendrasinh zala" userId="4a5f7f6d60374adf" providerId="LiveId" clId="{E4F982BD-840E-5857-8D9B-C4A1474256F0}" dt="2025-12-10T17:03:01.408" v="796" actId="2711"/>
          <ac:spMkLst>
            <pc:docMk/>
            <pc:sldMk cId="3381430238" sldId="267"/>
            <ac:spMk id="6" creationId="{41198955-4205-74C0-FA4B-966645344208}"/>
          </ac:spMkLst>
        </pc:spChg>
        <pc:spChg chg="add mod">
          <ac:chgData name="Upendrasinh zala" userId="4a5f7f6d60374adf" providerId="LiveId" clId="{E4F982BD-840E-5857-8D9B-C4A1474256F0}" dt="2025-12-10T17:03:01.408" v="796" actId="2711"/>
          <ac:spMkLst>
            <pc:docMk/>
            <pc:sldMk cId="3381430238" sldId="267"/>
            <ac:spMk id="8" creationId="{CA5A69F8-9C81-8DEF-9512-F76682A2602A}"/>
          </ac:spMkLst>
        </pc:spChg>
        <pc:spChg chg="add mod">
          <ac:chgData name="Upendrasinh zala" userId="4a5f7f6d60374adf" providerId="LiveId" clId="{E4F982BD-840E-5857-8D9B-C4A1474256F0}" dt="2025-12-10T15:35:37.952" v="612" actId="12"/>
          <ac:spMkLst>
            <pc:docMk/>
            <pc:sldMk cId="3381430238" sldId="267"/>
            <ac:spMk id="10" creationId="{40270221-8180-8C9F-492D-A759A3E36FC1}"/>
          </ac:spMkLst>
        </pc:spChg>
        <pc:spChg chg="mod">
          <ac:chgData name="Upendrasinh zala" userId="4a5f7f6d60374adf" providerId="LiveId" clId="{E4F982BD-840E-5857-8D9B-C4A1474256F0}" dt="2025-12-10T15:35:30.130" v="609"/>
          <ac:spMkLst>
            <pc:docMk/>
            <pc:sldMk cId="3381430238" sldId="267"/>
            <ac:spMk id="216" creationId="{BA945376-0061-762B-DC43-1D6B767F695B}"/>
          </ac:spMkLst>
        </pc:spChg>
        <pc:spChg chg="mod">
          <ac:chgData name="Upendrasinh zala" userId="4a5f7f6d60374adf" providerId="LiveId" clId="{E4F982BD-840E-5857-8D9B-C4A1474256F0}" dt="2025-12-10T17:03:01.408" v="796" actId="2711"/>
          <ac:spMkLst>
            <pc:docMk/>
            <pc:sldMk cId="3381430238" sldId="267"/>
            <ac:spMk id="231" creationId="{18AFABF3-C9F4-1416-B21B-620948B59ACD}"/>
          </ac:spMkLst>
        </pc:spChg>
      </pc:sldChg>
      <pc:sldChg chg="addSp delSp modSp add mod">
        <pc:chgData name="Upendrasinh zala" userId="4a5f7f6d60374adf" providerId="LiveId" clId="{E4F982BD-840E-5857-8D9B-C4A1474256F0}" dt="2025-12-10T17:03:16.580" v="797" actId="2711"/>
        <pc:sldMkLst>
          <pc:docMk/>
          <pc:sldMk cId="3915548346" sldId="268"/>
        </pc:sldMkLst>
        <pc:spChg chg="add mod">
          <ac:chgData name="Upendrasinh zala" userId="4a5f7f6d60374adf" providerId="LiveId" clId="{E4F982BD-840E-5857-8D9B-C4A1474256F0}" dt="2025-12-10T17:03:16.580" v="797" actId="2711"/>
          <ac:spMkLst>
            <pc:docMk/>
            <pc:sldMk cId="3915548346" sldId="268"/>
            <ac:spMk id="4" creationId="{42402DEA-B245-602B-182C-F84A8C439194}"/>
          </ac:spMkLst>
        </pc:spChg>
        <pc:spChg chg="mod">
          <ac:chgData name="Upendrasinh zala" userId="4a5f7f6d60374adf" providerId="LiveId" clId="{E4F982BD-840E-5857-8D9B-C4A1474256F0}" dt="2025-12-10T17:03:16.580" v="797" actId="2711"/>
          <ac:spMkLst>
            <pc:docMk/>
            <pc:sldMk cId="3915548346" sldId="268"/>
            <ac:spMk id="5" creationId="{1D0B2890-9955-E457-E01D-57DABC2561C2}"/>
          </ac:spMkLst>
        </pc:spChg>
        <pc:spChg chg="mod">
          <ac:chgData name="Upendrasinh zala" userId="4a5f7f6d60374adf" providerId="LiveId" clId="{E4F982BD-840E-5857-8D9B-C4A1474256F0}" dt="2025-12-10T17:03:16.580" v="797" actId="2711"/>
          <ac:spMkLst>
            <pc:docMk/>
            <pc:sldMk cId="3915548346" sldId="268"/>
            <ac:spMk id="6" creationId="{0E62FD5B-763A-5D87-5A59-971B87FA803E}"/>
          </ac:spMkLst>
        </pc:spChg>
        <pc:spChg chg="add mod">
          <ac:chgData name="Upendrasinh zala" userId="4a5f7f6d60374adf" providerId="LiveId" clId="{E4F982BD-840E-5857-8D9B-C4A1474256F0}" dt="2025-12-10T17:03:16.580" v="797" actId="2711"/>
          <ac:spMkLst>
            <pc:docMk/>
            <pc:sldMk cId="3915548346" sldId="268"/>
            <ac:spMk id="8" creationId="{6261D34C-A129-113E-0372-00BCD74AA67A}"/>
          </ac:spMkLst>
        </pc:spChg>
        <pc:spChg chg="add mod">
          <ac:chgData name="Upendrasinh zala" userId="4a5f7f6d60374adf" providerId="LiveId" clId="{E4F982BD-840E-5857-8D9B-C4A1474256F0}" dt="2025-12-10T17:03:16.580" v="797" actId="2711"/>
          <ac:spMkLst>
            <pc:docMk/>
            <pc:sldMk cId="3915548346" sldId="268"/>
            <ac:spMk id="10" creationId="{CF8DBCF5-0726-3292-7F36-F73DFD170E88}"/>
          </ac:spMkLst>
        </pc:spChg>
        <pc:spChg chg="add mod">
          <ac:chgData name="Upendrasinh zala" userId="4a5f7f6d60374adf" providerId="LiveId" clId="{E4F982BD-840E-5857-8D9B-C4A1474256F0}" dt="2025-12-10T17:03:16.580" v="797" actId="2711"/>
          <ac:spMkLst>
            <pc:docMk/>
            <pc:sldMk cId="3915548346" sldId="268"/>
            <ac:spMk id="12" creationId="{9D49DD1C-AC1A-2390-0A20-F92D9D824C62}"/>
          </ac:spMkLst>
        </pc:spChg>
        <pc:spChg chg="mod">
          <ac:chgData name="Upendrasinh zala" userId="4a5f7f6d60374adf" providerId="LiveId" clId="{E4F982BD-840E-5857-8D9B-C4A1474256F0}" dt="2025-12-10T15:30:59.662" v="580"/>
          <ac:spMkLst>
            <pc:docMk/>
            <pc:sldMk cId="3915548346" sldId="268"/>
            <ac:spMk id="216" creationId="{363FE587-3894-26B4-2D62-4A9BF20E1B0B}"/>
          </ac:spMkLst>
        </pc:spChg>
        <pc:spChg chg="mod">
          <ac:chgData name="Upendrasinh zala" userId="4a5f7f6d60374adf" providerId="LiveId" clId="{E4F982BD-840E-5857-8D9B-C4A1474256F0}" dt="2025-12-10T17:03:16.580" v="797" actId="2711"/>
          <ac:spMkLst>
            <pc:docMk/>
            <pc:sldMk cId="3915548346" sldId="268"/>
            <ac:spMk id="231" creationId="{3F981DFA-656B-1BFC-6247-731D3C24539B}"/>
          </ac:spMkLst>
        </pc:spChg>
      </pc:sldChg>
      <pc:sldChg chg="addSp delSp modSp add mod">
        <pc:chgData name="Upendrasinh zala" userId="4a5f7f6d60374adf" providerId="LiveId" clId="{E4F982BD-840E-5857-8D9B-C4A1474256F0}" dt="2025-12-10T17:03:30.605" v="798" actId="2711"/>
        <pc:sldMkLst>
          <pc:docMk/>
          <pc:sldMk cId="4113379166" sldId="269"/>
        </pc:sldMkLst>
        <pc:spChg chg="add mod">
          <ac:chgData name="Upendrasinh zala" userId="4a5f7f6d60374adf" providerId="LiveId" clId="{E4F982BD-840E-5857-8D9B-C4A1474256F0}" dt="2025-12-10T17:03:30.605" v="798" actId="2711"/>
          <ac:spMkLst>
            <pc:docMk/>
            <pc:sldMk cId="4113379166" sldId="269"/>
            <ac:spMk id="3" creationId="{8422AC07-474E-2A27-0692-F3A9B2F1A55D}"/>
          </ac:spMkLst>
        </pc:spChg>
        <pc:spChg chg="mod">
          <ac:chgData name="Upendrasinh zala" userId="4a5f7f6d60374adf" providerId="LiveId" clId="{E4F982BD-840E-5857-8D9B-C4A1474256F0}" dt="2025-12-10T17:03:30.605" v="798" actId="2711"/>
          <ac:spMkLst>
            <pc:docMk/>
            <pc:sldMk cId="4113379166" sldId="269"/>
            <ac:spMk id="5" creationId="{019A3E0B-B68E-0AE3-BAB7-B58BC276FB81}"/>
          </ac:spMkLst>
        </pc:spChg>
        <pc:spChg chg="mod">
          <ac:chgData name="Upendrasinh zala" userId="4a5f7f6d60374adf" providerId="LiveId" clId="{E4F982BD-840E-5857-8D9B-C4A1474256F0}" dt="2025-12-10T17:03:30.605" v="798" actId="2711"/>
          <ac:spMkLst>
            <pc:docMk/>
            <pc:sldMk cId="4113379166" sldId="269"/>
            <ac:spMk id="6" creationId="{EA589177-FEDE-F957-E9E4-AE8952EBB890}"/>
          </ac:spMkLst>
        </pc:spChg>
        <pc:spChg chg="mod">
          <ac:chgData name="Upendrasinh zala" userId="4a5f7f6d60374adf" providerId="LiveId" clId="{E4F982BD-840E-5857-8D9B-C4A1474256F0}" dt="2025-12-10T17:03:30.605" v="798" actId="2711"/>
          <ac:spMkLst>
            <pc:docMk/>
            <pc:sldMk cId="4113379166" sldId="269"/>
            <ac:spMk id="8" creationId="{257E1455-803C-B7CF-3F60-698EDEC3B1FC}"/>
          </ac:spMkLst>
        </pc:spChg>
        <pc:spChg chg="mod">
          <ac:chgData name="Upendrasinh zala" userId="4a5f7f6d60374adf" providerId="LiveId" clId="{E4F982BD-840E-5857-8D9B-C4A1474256F0}" dt="2025-12-10T17:03:30.605" v="798" actId="2711"/>
          <ac:spMkLst>
            <pc:docMk/>
            <pc:sldMk cId="4113379166" sldId="269"/>
            <ac:spMk id="10" creationId="{B10A5D82-ECCC-1A7F-576E-5EFBD0528DE9}"/>
          </ac:spMkLst>
        </pc:spChg>
        <pc:spChg chg="mod">
          <ac:chgData name="Upendrasinh zala" userId="4a5f7f6d60374adf" providerId="LiveId" clId="{E4F982BD-840E-5857-8D9B-C4A1474256F0}" dt="2025-12-10T17:03:30.605" v="798" actId="2711"/>
          <ac:spMkLst>
            <pc:docMk/>
            <pc:sldMk cId="4113379166" sldId="269"/>
            <ac:spMk id="12" creationId="{E01EE885-A5D1-3CC1-80D3-F07B9AD261E1}"/>
          </ac:spMkLst>
        </pc:spChg>
        <pc:spChg chg="mod">
          <ac:chgData name="Upendrasinh zala" userId="4a5f7f6d60374adf" providerId="LiveId" clId="{E4F982BD-840E-5857-8D9B-C4A1474256F0}" dt="2025-12-10T17:03:30.605" v="798" actId="2711"/>
          <ac:spMkLst>
            <pc:docMk/>
            <pc:sldMk cId="4113379166" sldId="269"/>
            <ac:spMk id="231" creationId="{8C5997EA-8E3E-F258-3C68-17A0FD610B5C}"/>
          </ac:spMkLst>
        </pc:spChg>
      </pc:sldChg>
      <pc:sldChg chg="addSp delSp modSp add mod">
        <pc:chgData name="Upendrasinh zala" userId="4a5f7f6d60374adf" providerId="LiveId" clId="{E4F982BD-840E-5857-8D9B-C4A1474256F0}" dt="2025-12-13T04:13:24.786" v="1397" actId="20577"/>
        <pc:sldMkLst>
          <pc:docMk/>
          <pc:sldMk cId="1483017970" sldId="270"/>
        </pc:sldMkLst>
        <pc:spChg chg="mod">
          <ac:chgData name="Upendrasinh zala" userId="4a5f7f6d60374adf" providerId="LiveId" clId="{E4F982BD-840E-5857-8D9B-C4A1474256F0}" dt="2025-12-13T04:12:40.044" v="1371" actId="1076"/>
          <ac:spMkLst>
            <pc:docMk/>
            <pc:sldMk cId="1483017970" sldId="270"/>
            <ac:spMk id="3" creationId="{63111141-76BD-A875-0C8E-93B63AE93515}"/>
          </ac:spMkLst>
        </pc:spChg>
        <pc:spChg chg="add mod">
          <ac:chgData name="Upendrasinh zala" userId="4a5f7f6d60374adf" providerId="LiveId" clId="{E4F982BD-840E-5857-8D9B-C4A1474256F0}" dt="2025-12-13T04:13:24.786" v="1397" actId="20577"/>
          <ac:spMkLst>
            <pc:docMk/>
            <pc:sldMk cId="1483017970" sldId="270"/>
            <ac:spMk id="4" creationId="{104939C4-79D2-F5D2-139F-E7340632FEB6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5" creationId="{371B8719-52C5-E14D-2610-2A26B96AC26B}"/>
          </ac:spMkLst>
        </pc:spChg>
        <pc:spChg chg="del mod">
          <ac:chgData name="Upendrasinh zala" userId="4a5f7f6d60374adf" providerId="LiveId" clId="{E4F982BD-840E-5857-8D9B-C4A1474256F0}" dt="2025-12-13T04:12:35.636" v="1369" actId="478"/>
          <ac:spMkLst>
            <pc:docMk/>
            <pc:sldMk cId="1483017970" sldId="270"/>
            <ac:spMk id="6" creationId="{C0F64137-8FF1-4466-8B9C-DAC2F15156C9}"/>
          </ac:spMkLst>
        </pc:spChg>
        <pc:spChg chg="mod">
          <ac:chgData name="Upendrasinh zala" userId="4a5f7f6d60374adf" providerId="LiveId" clId="{E4F982BD-840E-5857-8D9B-C4A1474256F0}" dt="2025-12-10T16:40:23.819" v="725" actId="20577"/>
          <ac:spMkLst>
            <pc:docMk/>
            <pc:sldMk cId="1483017970" sldId="270"/>
            <ac:spMk id="8" creationId="{F40FBD50-A578-D551-31DE-82310E098092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10" creationId="{8E54DAC1-9FC9-957B-D1A1-5739CA45371E}"/>
          </ac:spMkLst>
        </pc:spChg>
        <pc:spChg chg="mod">
          <ac:chgData name="Upendrasinh zala" userId="4a5f7f6d60374adf" providerId="LiveId" clId="{E4F982BD-840E-5857-8D9B-C4A1474256F0}" dt="2025-12-10T16:43:49.500" v="734" actId="20577"/>
          <ac:spMkLst>
            <pc:docMk/>
            <pc:sldMk cId="1483017970" sldId="270"/>
            <ac:spMk id="12" creationId="{8F7B0DA5-74A2-458C-EB7A-34242A05E8A1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216" creationId="{A1CBD2B2-D1D0-7017-E93E-0D9A63AC02D1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217" creationId="{38F531AE-491C-30AE-1E03-48F849A03251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219" creationId="{17B1C68A-3CD7-9C43-EA5E-0812963B924C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223" creationId="{55D988CB-D241-2DC3-36CA-09C95D94B5B7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226" creationId="{C188AB46-241E-4B17-B3C2-0751E24D67AB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229" creationId="{7FA48CD1-63A3-58E4-9C4E-58CBDFDD237B}"/>
          </ac:spMkLst>
        </pc:spChg>
        <pc:spChg chg="mod">
          <ac:chgData name="Upendrasinh zala" userId="4a5f7f6d60374adf" providerId="LiveId" clId="{E4F982BD-840E-5857-8D9B-C4A1474256F0}" dt="2025-12-10T17:02:13.966" v="794" actId="2711"/>
          <ac:spMkLst>
            <pc:docMk/>
            <pc:sldMk cId="1483017970" sldId="270"/>
            <ac:spMk id="230" creationId="{12B3A44E-7E08-0922-F67D-16BD831E7142}"/>
          </ac:spMkLst>
        </pc:spChg>
        <pc:spChg chg="mod">
          <ac:chgData name="Upendrasinh zala" userId="4a5f7f6d60374adf" providerId="LiveId" clId="{E4F982BD-840E-5857-8D9B-C4A1474256F0}" dt="2025-12-10T16:39:05.295" v="715" actId="20577"/>
          <ac:spMkLst>
            <pc:docMk/>
            <pc:sldMk cId="1483017970" sldId="270"/>
            <ac:spMk id="231" creationId="{BB834D1D-B151-4E0B-77DE-E07FBCAD29C9}"/>
          </ac:spMkLst>
        </pc:spChg>
      </pc:sldChg>
      <pc:sldChg chg="addSp delSp modSp add mod modAnim">
        <pc:chgData name="Upendrasinh zala" userId="4a5f7f6d60374adf" providerId="LiveId" clId="{E4F982BD-840E-5857-8D9B-C4A1474256F0}" dt="2025-12-10T17:02:03.736" v="793" actId="122"/>
        <pc:sldMkLst>
          <pc:docMk/>
          <pc:sldMk cId="3781817690" sldId="271"/>
        </pc:sldMkLst>
        <pc:spChg chg="mod">
          <ac:chgData name="Upendrasinh zala" userId="4a5f7f6d60374adf" providerId="LiveId" clId="{E4F982BD-840E-5857-8D9B-C4A1474256F0}" dt="2025-12-10T17:02:03.736" v="793" actId="122"/>
          <ac:spMkLst>
            <pc:docMk/>
            <pc:sldMk cId="3781817690" sldId="271"/>
            <ac:spMk id="3" creationId="{9E4610FC-81D5-3F60-7E8B-468AA1ECC567}"/>
          </ac:spMkLst>
        </pc:spChg>
        <pc:spChg chg="add mod">
          <ac:chgData name="Upendrasinh zala" userId="4a5f7f6d60374adf" providerId="LiveId" clId="{E4F982BD-840E-5857-8D9B-C4A1474256F0}" dt="2025-12-10T16:52:10.336" v="771" actId="1076"/>
          <ac:spMkLst>
            <pc:docMk/>
            <pc:sldMk cId="3781817690" sldId="271"/>
            <ac:spMk id="11" creationId="{74777A87-2B93-F571-6215-B57125FEFB5B}"/>
          </ac:spMkLst>
        </pc:spChg>
        <pc:spChg chg="add mod">
          <ac:chgData name="Upendrasinh zala" userId="4a5f7f6d60374adf" providerId="LiveId" clId="{E4F982BD-840E-5857-8D9B-C4A1474256F0}" dt="2025-12-10T16:59:41.189" v="787" actId="2711"/>
          <ac:spMkLst>
            <pc:docMk/>
            <pc:sldMk cId="3781817690" sldId="271"/>
            <ac:spMk id="13" creationId="{5018F81E-518A-F94E-AD1C-119A9858C3CB}"/>
          </ac:spMkLst>
        </pc:spChg>
        <pc:spChg chg="add mod">
          <ac:chgData name="Upendrasinh zala" userId="4a5f7f6d60374adf" providerId="LiveId" clId="{E4F982BD-840E-5857-8D9B-C4A1474256F0}" dt="2025-12-10T16:59:41.189" v="787" actId="2711"/>
          <ac:spMkLst>
            <pc:docMk/>
            <pc:sldMk cId="3781817690" sldId="271"/>
            <ac:spMk id="14" creationId="{4938D8CF-21A5-B1E2-1719-AF6128DBD995}"/>
          </ac:spMkLst>
        </pc:spChg>
        <pc:spChg chg="add mod">
          <ac:chgData name="Upendrasinh zala" userId="4a5f7f6d60374adf" providerId="LiveId" clId="{E4F982BD-840E-5857-8D9B-C4A1474256F0}" dt="2025-12-10T16:59:41.189" v="787" actId="2711"/>
          <ac:spMkLst>
            <pc:docMk/>
            <pc:sldMk cId="3781817690" sldId="271"/>
            <ac:spMk id="15" creationId="{E453ECC2-1FDD-6C52-3237-D19D48A4D711}"/>
          </ac:spMkLst>
        </pc:spChg>
        <pc:spChg chg="mod">
          <ac:chgData name="Upendrasinh zala" userId="4a5f7f6d60374adf" providerId="LiveId" clId="{E4F982BD-840E-5857-8D9B-C4A1474256F0}" dt="2025-12-10T17:02:00.717" v="792" actId="122"/>
          <ac:spMkLst>
            <pc:docMk/>
            <pc:sldMk cId="3781817690" sldId="271"/>
            <ac:spMk id="231" creationId="{C30BF587-DD53-85B9-38DE-2B40AED09C46}"/>
          </ac:spMkLst>
        </pc:spChg>
      </pc:sldChg>
      <pc:sldChg chg="addSp delSp modSp add mod delAnim modAnim">
        <pc:chgData name="Upendrasinh zala" userId="4a5f7f6d60374adf" providerId="LiveId" clId="{E4F982BD-840E-5857-8D9B-C4A1474256F0}" dt="2025-12-11T04:36:50.676" v="1252" actId="122"/>
        <pc:sldMkLst>
          <pc:docMk/>
          <pc:sldMk cId="3451319395" sldId="272"/>
        </pc:sldMkLst>
        <pc:spChg chg="add mod">
          <ac:chgData name="Upendrasinh zala" userId="4a5f7f6d60374adf" providerId="LiveId" clId="{E4F982BD-840E-5857-8D9B-C4A1474256F0}" dt="2025-12-11T04:36:50.676" v="1252" actId="122"/>
          <ac:spMkLst>
            <pc:docMk/>
            <pc:sldMk cId="3451319395" sldId="272"/>
            <ac:spMk id="5" creationId="{DDBC63B8-67E7-B3CB-0E25-0E9A27E50550}"/>
          </ac:spMkLst>
        </pc:spChg>
        <pc:spChg chg="add mod">
          <ac:chgData name="Upendrasinh zala" userId="4a5f7f6d60374adf" providerId="LiveId" clId="{E4F982BD-840E-5857-8D9B-C4A1474256F0}" dt="2025-12-10T17:22:38.023" v="932" actId="2711"/>
          <ac:spMkLst>
            <pc:docMk/>
            <pc:sldMk cId="3451319395" sldId="272"/>
            <ac:spMk id="6" creationId="{DEBE1B97-89A6-443D-0666-3C1ACDEF4B70}"/>
          </ac:spMkLst>
        </pc:spChg>
        <pc:spChg chg="mod">
          <ac:chgData name="Upendrasinh zala" userId="4a5f7f6d60374adf" providerId="LiveId" clId="{E4F982BD-840E-5857-8D9B-C4A1474256F0}" dt="2025-12-10T17:05:00.333" v="812" actId="14100"/>
          <ac:spMkLst>
            <pc:docMk/>
            <pc:sldMk cId="3451319395" sldId="272"/>
            <ac:spMk id="231" creationId="{23D93847-2E4E-E5A1-EAB8-C6D35A463095}"/>
          </ac:spMkLst>
        </pc:spChg>
      </pc:sldChg>
      <pc:sldChg chg="addSp delSp modSp add mod delAnim modAnim">
        <pc:chgData name="Upendrasinh zala" userId="4a5f7f6d60374adf" providerId="LiveId" clId="{E4F982BD-840E-5857-8D9B-C4A1474256F0}" dt="2025-12-10T17:22:53.783" v="934" actId="2711"/>
        <pc:sldMkLst>
          <pc:docMk/>
          <pc:sldMk cId="2704176566" sldId="273"/>
        </pc:sldMkLst>
        <pc:spChg chg="add mod">
          <ac:chgData name="Upendrasinh zala" userId="4a5f7f6d60374adf" providerId="LiveId" clId="{E4F982BD-840E-5857-8D9B-C4A1474256F0}" dt="2025-12-10T17:22:48.583" v="933" actId="2711"/>
          <ac:spMkLst>
            <pc:docMk/>
            <pc:sldMk cId="2704176566" sldId="273"/>
            <ac:spMk id="2" creationId="{255697E1-86E4-D6EF-257A-CFBE9FBA5F0A}"/>
          </ac:spMkLst>
        </pc:spChg>
        <pc:spChg chg="add mod">
          <ac:chgData name="Upendrasinh zala" userId="4a5f7f6d60374adf" providerId="LiveId" clId="{E4F982BD-840E-5857-8D9B-C4A1474256F0}" dt="2025-12-10T17:22:53.783" v="934" actId="2711"/>
          <ac:spMkLst>
            <pc:docMk/>
            <pc:sldMk cId="2704176566" sldId="273"/>
            <ac:spMk id="3" creationId="{19BFBC07-9732-13FE-1918-F308C0F90A22}"/>
          </ac:spMkLst>
        </pc:spChg>
      </pc:sldChg>
      <pc:sldChg chg="addSp delSp modSp add mod delAnim">
        <pc:chgData name="Upendrasinh zala" userId="4a5f7f6d60374adf" providerId="LiveId" clId="{E4F982BD-840E-5857-8D9B-C4A1474256F0}" dt="2025-12-10T17:14:57.246" v="887" actId="2711"/>
        <pc:sldMkLst>
          <pc:docMk/>
          <pc:sldMk cId="1210909563" sldId="274"/>
        </pc:sldMkLst>
        <pc:spChg chg="add mod">
          <ac:chgData name="Upendrasinh zala" userId="4a5f7f6d60374adf" providerId="LiveId" clId="{E4F982BD-840E-5857-8D9B-C4A1474256F0}" dt="2025-12-10T17:14:57.246" v="887" actId="2711"/>
          <ac:spMkLst>
            <pc:docMk/>
            <pc:sldMk cId="1210909563" sldId="274"/>
            <ac:spMk id="4" creationId="{23813F31-01A9-20B1-F673-6BF8485364DB}"/>
          </ac:spMkLst>
        </pc:spChg>
      </pc:sldChg>
      <pc:sldChg chg="addSp delSp modSp add mod">
        <pc:chgData name="Upendrasinh zala" userId="4a5f7f6d60374adf" providerId="LiveId" clId="{E4F982BD-840E-5857-8D9B-C4A1474256F0}" dt="2025-12-10T17:13:12.541" v="880" actId="2711"/>
        <pc:sldMkLst>
          <pc:docMk/>
          <pc:sldMk cId="3982796668" sldId="275"/>
        </pc:sldMkLst>
        <pc:spChg chg="add mod">
          <ac:chgData name="Upendrasinh zala" userId="4a5f7f6d60374adf" providerId="LiveId" clId="{E4F982BD-840E-5857-8D9B-C4A1474256F0}" dt="2025-12-10T17:13:12.541" v="880" actId="2711"/>
          <ac:spMkLst>
            <pc:docMk/>
            <pc:sldMk cId="3982796668" sldId="275"/>
            <ac:spMk id="2" creationId="{CF5B8A72-10E7-5A2E-35C9-C3B23ACBD280}"/>
          </ac:spMkLst>
        </pc:spChg>
        <pc:spChg chg="add mod">
          <ac:chgData name="Upendrasinh zala" userId="4a5f7f6d60374adf" providerId="LiveId" clId="{E4F982BD-840E-5857-8D9B-C4A1474256F0}" dt="2025-12-10T17:13:12.541" v="880" actId="2711"/>
          <ac:spMkLst>
            <pc:docMk/>
            <pc:sldMk cId="3982796668" sldId="275"/>
            <ac:spMk id="3" creationId="{086C41F9-703C-9BBD-D875-33E75D12F851}"/>
          </ac:spMkLst>
        </pc:spChg>
      </pc:sldChg>
      <pc:sldChg chg="addSp delSp modSp add mod modAnim">
        <pc:chgData name="Upendrasinh zala" userId="4a5f7f6d60374adf" providerId="LiveId" clId="{E4F982BD-840E-5857-8D9B-C4A1474256F0}" dt="2025-12-10T17:30:22.978" v="1076" actId="2711"/>
        <pc:sldMkLst>
          <pc:docMk/>
          <pc:sldMk cId="3428048830" sldId="276"/>
        </pc:sldMkLst>
        <pc:spChg chg="add mod">
          <ac:chgData name="Upendrasinh zala" userId="4a5f7f6d60374adf" providerId="LiveId" clId="{E4F982BD-840E-5857-8D9B-C4A1474256F0}" dt="2025-12-10T17:30:22.978" v="1076" actId="2711"/>
          <ac:spMkLst>
            <pc:docMk/>
            <pc:sldMk cId="3428048830" sldId="276"/>
            <ac:spMk id="11" creationId="{7D5C96AE-D2F9-390F-3A49-59643C015C1F}"/>
          </ac:spMkLst>
        </pc:spChg>
        <pc:picChg chg="add mod">
          <ac:chgData name="Upendrasinh zala" userId="4a5f7f6d60374adf" providerId="LiveId" clId="{E4F982BD-840E-5857-8D9B-C4A1474256F0}" dt="2025-12-10T17:11:40.321" v="872" actId="14100"/>
          <ac:picMkLst>
            <pc:docMk/>
            <pc:sldMk cId="3428048830" sldId="276"/>
            <ac:picMk id="12" creationId="{84BF1A68-5D43-68C2-C0C7-EC26828BF989}"/>
          </ac:picMkLst>
        </pc:picChg>
        <pc:picChg chg="add mod">
          <ac:chgData name="Upendrasinh zala" userId="4a5f7f6d60374adf" providerId="LiveId" clId="{E4F982BD-840E-5857-8D9B-C4A1474256F0}" dt="2025-12-10T17:11:40.321" v="872" actId="14100"/>
          <ac:picMkLst>
            <pc:docMk/>
            <pc:sldMk cId="3428048830" sldId="276"/>
            <ac:picMk id="13" creationId="{408E6CA1-165F-B958-B7A9-8FA616603BF2}"/>
          </ac:picMkLst>
        </pc:picChg>
      </pc:sldChg>
      <pc:sldChg chg="addSp delSp modSp add mod delAnim modAnim">
        <pc:chgData name="Upendrasinh zala" userId="4a5f7f6d60374adf" providerId="LiveId" clId="{E4F982BD-840E-5857-8D9B-C4A1474256F0}" dt="2025-12-10T17:30:13.358" v="1075" actId="2711"/>
        <pc:sldMkLst>
          <pc:docMk/>
          <pc:sldMk cId="3187001186" sldId="277"/>
        </pc:sldMkLst>
        <pc:spChg chg="add mod">
          <ac:chgData name="Upendrasinh zala" userId="4a5f7f6d60374adf" providerId="LiveId" clId="{E4F982BD-840E-5857-8D9B-C4A1474256F0}" dt="2025-12-10T17:16:32.930" v="897" actId="403"/>
          <ac:spMkLst>
            <pc:docMk/>
            <pc:sldMk cId="3187001186" sldId="277"/>
            <ac:spMk id="3" creationId="{AED6E0B1-3AA2-96EE-8F27-C05D2494D8FA}"/>
          </ac:spMkLst>
        </pc:spChg>
        <pc:spChg chg="add mod">
          <ac:chgData name="Upendrasinh zala" userId="4a5f7f6d60374adf" providerId="LiveId" clId="{E4F982BD-840E-5857-8D9B-C4A1474256F0}" dt="2025-12-10T17:30:06.998" v="1074" actId="2711"/>
          <ac:spMkLst>
            <pc:docMk/>
            <pc:sldMk cId="3187001186" sldId="277"/>
            <ac:spMk id="4" creationId="{7DE0A23A-6C20-DB24-81CF-28834732E9AD}"/>
          </ac:spMkLst>
        </pc:spChg>
        <pc:spChg chg="add mod">
          <ac:chgData name="Upendrasinh zala" userId="4a5f7f6d60374adf" providerId="LiveId" clId="{E4F982BD-840E-5857-8D9B-C4A1474256F0}" dt="2025-12-10T17:29:58.813" v="1073" actId="2711"/>
          <ac:spMkLst>
            <pc:docMk/>
            <pc:sldMk cId="3187001186" sldId="277"/>
            <ac:spMk id="5" creationId="{FB61E966-F416-9349-F42A-480DE8182951}"/>
          </ac:spMkLst>
        </pc:spChg>
        <pc:spChg chg="add mod">
          <ac:chgData name="Upendrasinh zala" userId="4a5f7f6d60374adf" providerId="LiveId" clId="{E4F982BD-840E-5857-8D9B-C4A1474256F0}" dt="2025-12-10T17:30:13.358" v="1075" actId="2711"/>
          <ac:spMkLst>
            <pc:docMk/>
            <pc:sldMk cId="3187001186" sldId="277"/>
            <ac:spMk id="6" creationId="{EF02578E-64B1-EEEF-1D70-6D4A5595F871}"/>
          </ac:spMkLst>
        </pc:spChg>
      </pc:sldChg>
      <pc:sldChg chg="addSp delSp modSp add mod">
        <pc:chgData name="Upendrasinh zala" userId="4a5f7f6d60374adf" providerId="LiveId" clId="{E4F982BD-840E-5857-8D9B-C4A1474256F0}" dt="2025-12-10T17:14:48.472" v="886" actId="2711"/>
        <pc:sldMkLst>
          <pc:docMk/>
          <pc:sldMk cId="459446953" sldId="278"/>
        </pc:sldMkLst>
        <pc:spChg chg="add mod">
          <ac:chgData name="Upendrasinh zala" userId="4a5f7f6d60374adf" providerId="LiveId" clId="{E4F982BD-840E-5857-8D9B-C4A1474256F0}" dt="2025-12-10T17:14:48.472" v="886" actId="2711"/>
          <ac:spMkLst>
            <pc:docMk/>
            <pc:sldMk cId="459446953" sldId="278"/>
            <ac:spMk id="6" creationId="{170E8AA3-C5C3-63E9-A66A-6E98BAB10689}"/>
          </ac:spMkLst>
        </pc:spChg>
        <pc:spChg chg="add mod">
          <ac:chgData name="Upendrasinh zala" userId="4a5f7f6d60374adf" providerId="LiveId" clId="{E4F982BD-840E-5857-8D9B-C4A1474256F0}" dt="2025-12-10T17:14:48.472" v="886" actId="2711"/>
          <ac:spMkLst>
            <pc:docMk/>
            <pc:sldMk cId="459446953" sldId="278"/>
            <ac:spMk id="7" creationId="{CAB5D2DF-333B-7613-E981-29D0C9E51DD8}"/>
          </ac:spMkLst>
        </pc:spChg>
      </pc:sldChg>
      <pc:sldChg chg="addSp delSp modSp add mod">
        <pc:chgData name="Upendrasinh zala" userId="4a5f7f6d60374adf" providerId="LiveId" clId="{E4F982BD-840E-5857-8D9B-C4A1474256F0}" dt="2025-12-10T17:15:20.217" v="891"/>
        <pc:sldMkLst>
          <pc:docMk/>
          <pc:sldMk cId="3468358756" sldId="279"/>
        </pc:sldMkLst>
        <pc:spChg chg="add mod">
          <ac:chgData name="Upendrasinh zala" userId="4a5f7f6d60374adf" providerId="LiveId" clId="{E4F982BD-840E-5857-8D9B-C4A1474256F0}" dt="2025-12-10T17:15:20.217" v="891"/>
          <ac:spMkLst>
            <pc:docMk/>
            <pc:sldMk cId="3468358756" sldId="279"/>
            <ac:spMk id="4" creationId="{9234418A-67CD-D775-6FD9-2028C5322CBF}"/>
          </ac:spMkLst>
        </pc:spChg>
        <pc:spChg chg="add mod">
          <ac:chgData name="Upendrasinh zala" userId="4a5f7f6d60374adf" providerId="LiveId" clId="{E4F982BD-840E-5857-8D9B-C4A1474256F0}" dt="2025-12-10T17:15:20.217" v="891"/>
          <ac:spMkLst>
            <pc:docMk/>
            <pc:sldMk cId="3468358756" sldId="279"/>
            <ac:spMk id="5" creationId="{CB412C5E-2133-ED82-B94F-DAECD2911F71}"/>
          </ac:spMkLst>
        </pc:spChg>
      </pc:sldChg>
      <pc:sldChg chg="addSp delSp modSp add mod">
        <pc:chgData name="Upendrasinh zala" userId="4a5f7f6d60374adf" providerId="LiveId" clId="{E4F982BD-840E-5857-8D9B-C4A1474256F0}" dt="2025-12-10T17:15:43.871" v="894"/>
        <pc:sldMkLst>
          <pc:docMk/>
          <pc:sldMk cId="4256190014" sldId="280"/>
        </pc:sldMkLst>
        <pc:spChg chg="add mod">
          <ac:chgData name="Upendrasinh zala" userId="4a5f7f6d60374adf" providerId="LiveId" clId="{E4F982BD-840E-5857-8D9B-C4A1474256F0}" dt="2025-12-10T17:15:43.871" v="894"/>
          <ac:spMkLst>
            <pc:docMk/>
            <pc:sldMk cId="4256190014" sldId="280"/>
            <ac:spMk id="2" creationId="{D03B8099-EE35-65D5-8A09-7D2E4B0C82AD}"/>
          </ac:spMkLst>
        </pc:spChg>
        <pc:spChg chg="add mod">
          <ac:chgData name="Upendrasinh zala" userId="4a5f7f6d60374adf" providerId="LiveId" clId="{E4F982BD-840E-5857-8D9B-C4A1474256F0}" dt="2025-12-10T17:15:43.871" v="894"/>
          <ac:spMkLst>
            <pc:docMk/>
            <pc:sldMk cId="4256190014" sldId="280"/>
            <ac:spMk id="3" creationId="{626D61BE-A2F1-864F-308C-830A11D2E4D3}"/>
          </ac:spMkLst>
        </pc:spChg>
      </pc:sldChg>
      <pc:sldChg chg="addSp delSp modSp add mod delAnim modAnim">
        <pc:chgData name="Upendrasinh zala" userId="4a5f7f6d60374adf" providerId="LiveId" clId="{E4F982BD-840E-5857-8D9B-C4A1474256F0}" dt="2025-12-13T04:15:38.603" v="1405"/>
        <pc:sldMkLst>
          <pc:docMk/>
          <pc:sldMk cId="3557819648" sldId="281"/>
        </pc:sldMkLst>
        <pc:spChg chg="mod">
          <ac:chgData name="Upendrasinh zala" userId="4a5f7f6d60374adf" providerId="LiveId" clId="{E4F982BD-840E-5857-8D9B-C4A1474256F0}" dt="2025-12-11T04:53:54.842" v="1256" actId="1076"/>
          <ac:spMkLst>
            <pc:docMk/>
            <pc:sldMk cId="3557819648" sldId="281"/>
            <ac:spMk id="3" creationId="{48473259-A41B-F7BB-4E0D-82EFBF71053A}"/>
          </ac:spMkLst>
        </pc:spChg>
        <pc:spChg chg="add mod">
          <ac:chgData name="Upendrasinh zala" userId="4a5f7f6d60374adf" providerId="LiveId" clId="{E4F982BD-840E-5857-8D9B-C4A1474256F0}" dt="2025-12-11T04:53:47.863" v="1253" actId="1076"/>
          <ac:spMkLst>
            <pc:docMk/>
            <pc:sldMk cId="3557819648" sldId="281"/>
            <ac:spMk id="7" creationId="{80B65BEB-DB6F-CE79-181D-A2F6D974B80B}"/>
          </ac:spMkLst>
        </pc:spChg>
        <pc:spChg chg="mod">
          <ac:chgData name="Upendrasinh zala" userId="4a5f7f6d60374adf" providerId="LiveId" clId="{E4F982BD-840E-5857-8D9B-C4A1474256F0}" dt="2025-12-10T17:18:36.162" v="920"/>
          <ac:spMkLst>
            <pc:docMk/>
            <pc:sldMk cId="3557819648" sldId="281"/>
            <ac:spMk id="216" creationId="{F292DC55-AF43-0C37-121B-97A45E12EFA9}"/>
          </ac:spMkLst>
        </pc:spChg>
        <pc:spChg chg="mod">
          <ac:chgData name="Upendrasinh zala" userId="4a5f7f6d60374adf" providerId="LiveId" clId="{E4F982BD-840E-5857-8D9B-C4A1474256F0}" dt="2025-12-11T04:53:50.780" v="1255" actId="1076"/>
          <ac:spMkLst>
            <pc:docMk/>
            <pc:sldMk cId="3557819648" sldId="281"/>
            <ac:spMk id="230" creationId="{5427FD2B-91A3-ECE9-9090-0F54119E4145}"/>
          </ac:spMkLst>
        </pc:spChg>
        <pc:picChg chg="add mod">
          <ac:chgData name="Upendrasinh zala" userId="4a5f7f6d60374adf" providerId="LiveId" clId="{E4F982BD-840E-5857-8D9B-C4A1474256F0}" dt="2025-12-11T04:58:05.886" v="1266" actId="1076"/>
          <ac:picMkLst>
            <pc:docMk/>
            <pc:sldMk cId="3557819648" sldId="281"/>
            <ac:picMk id="1032" creationId="{611545ED-6CA0-2817-5BE1-F870DDA6F1C1}"/>
          </ac:picMkLst>
        </pc:picChg>
      </pc:sldChg>
      <pc:sldChg chg="addSp delSp modSp add mod ord delAnim">
        <pc:chgData name="Upendrasinh zala" userId="4a5f7f6d60374adf" providerId="LiveId" clId="{E4F982BD-840E-5857-8D9B-C4A1474256F0}" dt="2025-12-13T04:07:25.717" v="1269" actId="13926"/>
        <pc:sldMkLst>
          <pc:docMk/>
          <pc:sldMk cId="761683892" sldId="282"/>
        </pc:sldMkLst>
        <pc:spChg chg="add mod">
          <ac:chgData name="Upendrasinh zala" userId="4a5f7f6d60374adf" providerId="LiveId" clId="{E4F982BD-840E-5857-8D9B-C4A1474256F0}" dt="2025-12-13T04:07:25.717" v="1269" actId="13926"/>
          <ac:spMkLst>
            <pc:docMk/>
            <pc:sldMk cId="761683892" sldId="282"/>
            <ac:spMk id="3" creationId="{F24C0C10-ADAA-7703-1ADF-1B3DD59F9C62}"/>
          </ac:spMkLst>
        </pc:spChg>
      </pc:sldChg>
      <pc:sldChg chg="addSp delSp modSp add mod delAnim">
        <pc:chgData name="Upendrasinh zala" userId="4a5f7f6d60374adf" providerId="LiveId" clId="{E4F982BD-840E-5857-8D9B-C4A1474256F0}" dt="2025-12-13T04:07:48.752" v="1273" actId="1076"/>
        <pc:sldMkLst>
          <pc:docMk/>
          <pc:sldMk cId="4228049741" sldId="283"/>
        </pc:sldMkLst>
        <pc:spChg chg="add mod">
          <ac:chgData name="Upendrasinh zala" userId="4a5f7f6d60374adf" providerId="LiveId" clId="{E4F982BD-840E-5857-8D9B-C4A1474256F0}" dt="2025-12-13T04:07:48.752" v="1273" actId="1076"/>
          <ac:spMkLst>
            <pc:docMk/>
            <pc:sldMk cId="4228049741" sldId="283"/>
            <ac:spMk id="3" creationId="{D418F636-956A-394B-F9BA-8B59F6E79DFE}"/>
          </ac:spMkLst>
        </pc:spChg>
        <pc:spChg chg="mod">
          <ac:chgData name="Upendrasinh zala" userId="4a5f7f6d60374adf" providerId="LiveId" clId="{E4F982BD-840E-5857-8D9B-C4A1474256F0}" dt="2025-12-13T04:07:44.177" v="1272" actId="1076"/>
          <ac:spMkLst>
            <pc:docMk/>
            <pc:sldMk cId="4228049741" sldId="283"/>
            <ac:spMk id="184" creationId="{38E394BB-FE66-71FB-B068-0599780191CC}"/>
          </ac:spMkLst>
        </pc:spChg>
      </pc:sldChg>
      <pc:sldChg chg="addSp modSp add mod modAnim">
        <pc:chgData name="Upendrasinh zala" userId="4a5f7f6d60374adf" providerId="LiveId" clId="{E4F982BD-840E-5857-8D9B-C4A1474256F0}" dt="2025-12-13T04:11:39.903" v="1368"/>
        <pc:sldMkLst>
          <pc:docMk/>
          <pc:sldMk cId="2782479993" sldId="284"/>
        </pc:sldMkLst>
        <pc:spChg chg="mod">
          <ac:chgData name="Upendrasinh zala" userId="4a5f7f6d60374adf" providerId="LiveId" clId="{E4F982BD-840E-5857-8D9B-C4A1474256F0}" dt="2025-12-13T04:09:07.720" v="1351" actId="1076"/>
          <ac:spMkLst>
            <pc:docMk/>
            <pc:sldMk cId="2782479993" sldId="284"/>
            <ac:spMk id="184" creationId="{D0619A40-A692-D614-7D3C-B5A731883DD5}"/>
          </ac:spMkLst>
        </pc:spChg>
        <pc:picChg chg="add mod">
          <ac:chgData name="Upendrasinh zala" userId="4a5f7f6d60374adf" providerId="LiveId" clId="{E4F982BD-840E-5857-8D9B-C4A1474256F0}" dt="2025-12-13T04:11:14.362" v="1362" actId="14100"/>
          <ac:picMkLst>
            <pc:docMk/>
            <pc:sldMk cId="2782479993" sldId="284"/>
            <ac:picMk id="2" creationId="{B0455571-3550-B782-36EC-1F604978F9C1}"/>
          </ac:picMkLst>
        </pc:picChg>
        <pc:picChg chg="add mod">
          <ac:chgData name="Upendrasinh zala" userId="4a5f7f6d60374adf" providerId="LiveId" clId="{E4F982BD-840E-5857-8D9B-C4A1474256F0}" dt="2025-12-13T04:11:21.764" v="1364" actId="14100"/>
          <ac:picMkLst>
            <pc:docMk/>
            <pc:sldMk cId="2782479993" sldId="284"/>
            <ac:picMk id="2050" creationId="{20F543C6-6313-D037-46B8-5E03B5F9C814}"/>
          </ac:picMkLst>
        </pc:picChg>
      </pc:sldChg>
    </pc:docChg>
  </pc:docChgLst>
  <pc:docChgLst>
    <pc:chgData name="Guest User" providerId="Windows Live" clId="Web-{211278A3-A463-ED34-8F59-24768EB24026}"/>
    <pc:docChg chg="modSld">
      <pc:chgData name="Guest User" userId="" providerId="Windows Live" clId="Web-{211278A3-A463-ED34-8F59-24768EB24026}" dt="2025-12-12T04:26:22.379" v="18"/>
      <pc:docMkLst>
        <pc:docMk/>
      </pc:docMkLst>
      <pc:sldChg chg="modSp">
        <pc:chgData name="Guest User" userId="" providerId="Windows Live" clId="Web-{211278A3-A463-ED34-8F59-24768EB24026}" dt="2025-12-12T04:26:22.379" v="18"/>
        <pc:sldMkLst>
          <pc:docMk/>
          <pc:sldMk cId="1483017970" sldId="270"/>
        </pc:sldMkLst>
        <pc:spChg chg="mod">
          <ac:chgData name="Guest User" userId="" providerId="Windows Live" clId="Web-{211278A3-A463-ED34-8F59-24768EB24026}" dt="2025-12-12T04:26:22.379" v="18"/>
          <ac:spMkLst>
            <pc:docMk/>
            <pc:sldMk cId="1483017970" sldId="270"/>
            <ac:spMk id="3" creationId="{63111141-76BD-A875-0C8E-93B63AE93515}"/>
          </ac:spMkLst>
        </pc:spChg>
        <pc:spChg chg="mod">
          <ac:chgData name="Guest User" userId="" providerId="Windows Live" clId="Web-{211278A3-A463-ED34-8F59-24768EB24026}" dt="2025-12-12T04:26:22.285" v="13"/>
          <ac:spMkLst>
            <pc:docMk/>
            <pc:sldMk cId="1483017970" sldId="270"/>
            <ac:spMk id="5" creationId="{371B8719-52C5-E14D-2610-2A26B96AC26B}"/>
          </ac:spMkLst>
        </pc:spChg>
        <pc:spChg chg="mod">
          <ac:chgData name="Guest User" userId="" providerId="Windows Live" clId="Web-{211278A3-A463-ED34-8F59-24768EB24026}" dt="2025-12-12T04:26:22.285" v="14"/>
          <ac:spMkLst>
            <pc:docMk/>
            <pc:sldMk cId="1483017970" sldId="270"/>
            <ac:spMk id="6" creationId="{C0F64137-8FF1-4466-8B9C-DAC2F15156C9}"/>
          </ac:spMkLst>
        </pc:spChg>
        <pc:spChg chg="mod">
          <ac:chgData name="Guest User" userId="" providerId="Windows Live" clId="Web-{211278A3-A463-ED34-8F59-24768EB24026}" dt="2025-12-12T04:26:22.300" v="15"/>
          <ac:spMkLst>
            <pc:docMk/>
            <pc:sldMk cId="1483017970" sldId="270"/>
            <ac:spMk id="8" creationId="{F40FBD50-A578-D551-31DE-82310E098092}"/>
          </ac:spMkLst>
        </pc:spChg>
        <pc:spChg chg="mod">
          <ac:chgData name="Guest User" userId="" providerId="Windows Live" clId="Web-{211278A3-A463-ED34-8F59-24768EB24026}" dt="2025-12-12T04:26:22.300" v="16"/>
          <ac:spMkLst>
            <pc:docMk/>
            <pc:sldMk cId="1483017970" sldId="270"/>
            <ac:spMk id="10" creationId="{8E54DAC1-9FC9-957B-D1A1-5739CA45371E}"/>
          </ac:spMkLst>
        </pc:spChg>
        <pc:spChg chg="mod">
          <ac:chgData name="Guest User" userId="" providerId="Windows Live" clId="Web-{211278A3-A463-ED34-8F59-24768EB24026}" dt="2025-12-12T04:26:22.300" v="17"/>
          <ac:spMkLst>
            <pc:docMk/>
            <pc:sldMk cId="1483017970" sldId="270"/>
            <ac:spMk id="12" creationId="{8F7B0DA5-74A2-458C-EB7A-34242A05E8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aee09246e2_3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aee09246e2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B2206803-93BA-410B-CB61-9BE106FBB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7A4159BF-407E-88EF-D9DD-487CBF4869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0BCB3590-D23B-4F88-D72F-4D782E5A88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2512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291F27EB-5BB6-F192-F702-9A91981AD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1A18FEA2-D451-B203-1C22-ADD2112421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83D53051-8543-1D32-B3C6-10C8B730F8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828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E9B0D106-AEE9-638D-6053-CC9C390F5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79D19672-98AD-C47E-237E-705558FC93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5BB79594-FF35-281C-0531-2BF95FDAC3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5816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BA39EB38-9031-5BBC-05D5-6E945D7AF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492BD51D-83D0-296E-5F22-9E0FC89144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76ABBFD1-85E1-7B70-7D8F-1BAF141A62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9234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384EF0A4-A90C-2841-516A-DBD9D1713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A4E4A64E-09F3-D598-68CB-DF5B4EDB23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3EB71160-44E9-6620-9202-BEE0D1181B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3018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5D5E66C9-DC38-7348-0A36-31743F76B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F69A157A-32EF-0A7B-6777-E2CDAF0838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65F64951-6D8D-568E-5179-8E2FD3927E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1680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435520E8-10DE-FDDE-A2CC-BFA7279B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88D1AFAB-C202-B87C-24C4-BA67B77652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0EC2DAC2-AF34-072F-8C9C-F9F328E986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6125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6A6A72E2-72E9-7BF4-E62C-DBA9601B0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B213574D-1C8C-3A44-2639-DFE896EEED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EB4514E8-DC2D-9640-2895-FD358216E7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2560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40070453-A9ED-0C41-D3E6-F76A3EBC5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EB6C5A36-B68C-46D0-4558-0EB9E1536A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C0B90BAB-E67B-7ACB-C48A-71388C6CD7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7306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E2FCF25D-FFE2-F0FD-93CF-62F9C5BEF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5273448E-01EF-9465-1AB1-FA73AB03D6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B0D97DB1-B405-0DB0-16E9-D5203B334B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967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aee09246e2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aee09246e2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D5BFE598-1E4B-DC5E-E362-17041878B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C06F16EB-EAB8-BEA8-9C53-1688CB1AF0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CBFAC563-AD3D-C747-6740-1C7B4B092C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9199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7F790A0A-78FC-2296-1386-31BC7605E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CFCF23DB-D4B9-4EA9-76C2-ABE3692EB0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7B734695-50CD-A8F1-2759-66E7835151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9991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967400EA-F232-405B-72EF-62B38A3F7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A398F6F7-E79B-5CC5-9643-05024558D2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C68E179D-F647-2D48-81CD-2DA3947D5F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5821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3F3F2D58-0725-88F7-A91B-9F872652F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B0572642-6377-6CF9-0344-9EC1F6C3A9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BC7AE020-9886-0E46-46C1-563B265233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6175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51E82157-15BB-282D-A745-60464083E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54D6589F-E8D7-434C-89EA-7B62B0E916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C495C7EF-8955-FA87-5E62-D65479E7C4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151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aee09246e2_5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3aee09246e2_5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ee09246e2_5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aee09246e2_5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FC4629E1-A04D-2DC1-B4E0-81326B799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ee09246e2_5_27:notes">
            <a:extLst>
              <a:ext uri="{FF2B5EF4-FFF2-40B4-BE49-F238E27FC236}">
                <a16:creationId xmlns:a16="http://schemas.microsoft.com/office/drawing/2014/main" id="{4F71BBA3-3015-64F0-9465-2C69099164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aee09246e2_5_27:notes">
            <a:extLst>
              <a:ext uri="{FF2B5EF4-FFF2-40B4-BE49-F238E27FC236}">
                <a16:creationId xmlns:a16="http://schemas.microsoft.com/office/drawing/2014/main" id="{6DFE1DAE-FDEB-1B26-573E-54836C66F5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215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AE4F2274-E00F-3C74-A577-55574F468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ee09246e2_5_27:notes">
            <a:extLst>
              <a:ext uri="{FF2B5EF4-FFF2-40B4-BE49-F238E27FC236}">
                <a16:creationId xmlns:a16="http://schemas.microsoft.com/office/drawing/2014/main" id="{06EFEADB-F319-A33C-CF82-BB56DFCEBD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aee09246e2_5_27:notes">
            <a:extLst>
              <a:ext uri="{FF2B5EF4-FFF2-40B4-BE49-F238E27FC236}">
                <a16:creationId xmlns:a16="http://schemas.microsoft.com/office/drawing/2014/main" id="{2FC877B8-9400-2BEB-53A2-EB0FF4BB83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880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>
          <a:extLst>
            <a:ext uri="{FF2B5EF4-FFF2-40B4-BE49-F238E27FC236}">
              <a16:creationId xmlns:a16="http://schemas.microsoft.com/office/drawing/2014/main" id="{A032A397-17B5-3D53-9894-26BFE433C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aee09246e2_5_27:notes">
            <a:extLst>
              <a:ext uri="{FF2B5EF4-FFF2-40B4-BE49-F238E27FC236}">
                <a16:creationId xmlns:a16="http://schemas.microsoft.com/office/drawing/2014/main" id="{CA1811F6-191D-00C2-A5BF-6046F23317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aee09246e2_5_27:notes">
            <a:extLst>
              <a:ext uri="{FF2B5EF4-FFF2-40B4-BE49-F238E27FC236}">
                <a16:creationId xmlns:a16="http://schemas.microsoft.com/office/drawing/2014/main" id="{7FDFFACD-2E65-9912-0D49-509106F82C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8289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822046F5-79A7-301A-A490-E075E9698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4E5D0910-5CB5-E5BF-EAB8-47C9BA0FF9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F8425C3F-6B37-F3A4-A668-BECBFA8C31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8625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2B79ABB3-D44F-04AA-4FC8-1186C7656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ee09246e2_5_68:notes">
            <a:extLst>
              <a:ext uri="{FF2B5EF4-FFF2-40B4-BE49-F238E27FC236}">
                <a16:creationId xmlns:a16="http://schemas.microsoft.com/office/drawing/2014/main" id="{06D34755-532D-54E5-569A-64AA698FC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3aee09246e2_5_68:notes">
            <a:extLst>
              <a:ext uri="{FF2B5EF4-FFF2-40B4-BE49-F238E27FC236}">
                <a16:creationId xmlns:a16="http://schemas.microsoft.com/office/drawing/2014/main" id="{21D4BC20-9885-4369-0446-66A8008AF0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869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2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1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1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conversantech/pubsub-eda/blob/main/context.m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conversantech/pubsub-eda/blob/main/formatting.m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conversantech/pubsub-eda/blob/main/naming_conventions.m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conversantech/pubsub-eda/blob/main/restricted_files.m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41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0" name="Google Shape;130;p25"/>
          <p:cNvGrpSpPr/>
          <p:nvPr/>
        </p:nvGrpSpPr>
        <p:grpSpPr>
          <a:xfrm>
            <a:off x="0" y="-90413"/>
            <a:ext cx="1774031" cy="5233913"/>
            <a:chOff x="0" y="-47625"/>
            <a:chExt cx="934563" cy="2756958"/>
          </a:xfrm>
        </p:grpSpPr>
        <p:sp>
          <p:nvSpPr>
            <p:cNvPr id="131" name="Google Shape;131;p25"/>
            <p:cNvSpPr/>
            <p:nvPr/>
          </p:nvSpPr>
          <p:spPr>
            <a:xfrm>
              <a:off x="0" y="0"/>
              <a:ext cx="934563" cy="2709333"/>
            </a:xfrm>
            <a:custGeom>
              <a:avLst/>
              <a:gdLst/>
              <a:ahLst/>
              <a:cxnLst/>
              <a:rect l="l" t="t" r="r" b="b"/>
              <a:pathLst>
                <a:path w="934563" h="2709333" extrusionOk="0">
                  <a:moveTo>
                    <a:pt x="0" y="0"/>
                  </a:moveTo>
                  <a:lnTo>
                    <a:pt x="934563" y="0"/>
                  </a:lnTo>
                  <a:lnTo>
                    <a:pt x="93456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5234D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5"/>
            <p:cNvSpPr txBox="1"/>
            <p:nvPr/>
          </p:nvSpPr>
          <p:spPr>
            <a:xfrm>
              <a:off x="0" y="-47625"/>
              <a:ext cx="934563" cy="2756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25"/>
          <p:cNvSpPr txBox="1"/>
          <p:nvPr/>
        </p:nvSpPr>
        <p:spPr>
          <a:xfrm>
            <a:off x="3588544" y="2159794"/>
            <a:ext cx="5216525" cy="772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rgbClr val="EE5126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DOT NET DAY</a:t>
            </a:r>
            <a:endParaRPr sz="700"/>
          </a:p>
        </p:txBody>
      </p:sp>
      <p:cxnSp>
        <p:nvCxnSpPr>
          <p:cNvPr id="134" name="Google Shape;134;p25"/>
          <p:cNvCxnSpPr/>
          <p:nvPr/>
        </p:nvCxnSpPr>
        <p:spPr>
          <a:xfrm>
            <a:off x="3588544" y="2882900"/>
            <a:ext cx="4078288" cy="0"/>
          </a:xfrm>
          <a:prstGeom prst="straightConnector1">
            <a:avLst/>
          </a:prstGeom>
          <a:noFill/>
          <a:ln w="38100" cap="flat" cmpd="sng">
            <a:solidFill>
              <a:srgbClr val="15234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25"/>
          <p:cNvSpPr/>
          <p:nvPr/>
        </p:nvSpPr>
        <p:spPr>
          <a:xfrm>
            <a:off x="311267" y="636039"/>
            <a:ext cx="1462942" cy="3861897"/>
          </a:xfrm>
          <a:custGeom>
            <a:avLst/>
            <a:gdLst/>
            <a:ahLst/>
            <a:cxnLst/>
            <a:rect l="l" t="t" r="r" b="b"/>
            <a:pathLst>
              <a:path w="2925884" h="7723794" extrusionOk="0">
                <a:moveTo>
                  <a:pt x="0" y="0"/>
                </a:moveTo>
                <a:lnTo>
                  <a:pt x="2925884" y="0"/>
                </a:lnTo>
                <a:lnTo>
                  <a:pt x="2925884" y="7723794"/>
                </a:lnTo>
                <a:lnTo>
                  <a:pt x="0" y="77237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100000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6" name="Google Shape;136;p25"/>
          <p:cNvGrpSpPr/>
          <p:nvPr/>
        </p:nvGrpSpPr>
        <p:grpSpPr>
          <a:xfrm>
            <a:off x="3610769" y="1364456"/>
            <a:ext cx="4548172" cy="785001"/>
            <a:chOff x="0" y="-190342"/>
            <a:chExt cx="12128100" cy="2091600"/>
          </a:xfrm>
        </p:grpSpPr>
        <p:sp>
          <p:nvSpPr>
            <p:cNvPr id="137" name="Google Shape;137;p25"/>
            <p:cNvSpPr txBox="1"/>
            <p:nvPr/>
          </p:nvSpPr>
          <p:spPr>
            <a:xfrm>
              <a:off x="0" y="-190342"/>
              <a:ext cx="12128100" cy="209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9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5100" b="1">
                  <a:solidFill>
                    <a:srgbClr val="2890C9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 sz="700"/>
            </a:p>
          </p:txBody>
        </p:sp>
        <p:sp>
          <p:nvSpPr>
            <p:cNvPr id="138" name="Google Shape;138;p25"/>
            <p:cNvSpPr txBox="1"/>
            <p:nvPr/>
          </p:nvSpPr>
          <p:spPr>
            <a:xfrm>
              <a:off x="2065825" y="-95174"/>
              <a:ext cx="1383900" cy="90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993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200" b="1">
                  <a:solidFill>
                    <a:srgbClr val="2890C9"/>
                  </a:solidFill>
                  <a:latin typeface="Lato"/>
                  <a:ea typeface="Lato"/>
                  <a:cs typeface="Lato"/>
                  <a:sym typeface="Lato"/>
                </a:rPr>
                <a:t>th</a:t>
              </a:r>
              <a:endParaRPr sz="700"/>
            </a:p>
          </p:txBody>
        </p:sp>
      </p:grpSp>
      <p:sp>
        <p:nvSpPr>
          <p:cNvPr id="139" name="Google Shape;139;p25"/>
          <p:cNvSpPr txBox="1"/>
          <p:nvPr/>
        </p:nvSpPr>
        <p:spPr>
          <a:xfrm rot="15480">
            <a:off x="3589326" y="2905703"/>
            <a:ext cx="5325120" cy="42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b="1">
                <a:solidFill>
                  <a:srgbClr val="15234D"/>
                </a:solidFill>
                <a:latin typeface="Lato"/>
                <a:ea typeface="Lato"/>
                <a:cs typeface="Lato"/>
                <a:sym typeface="Lato"/>
              </a:rPr>
              <a:t>https://www.mdcahmedabad.com</a:t>
            </a:r>
            <a:endParaRPr sz="700"/>
          </a:p>
        </p:txBody>
      </p:sp>
      <p:sp>
        <p:nvSpPr>
          <p:cNvPr id="140" name="Google Shape;140;p25"/>
          <p:cNvSpPr/>
          <p:nvPr/>
        </p:nvSpPr>
        <p:spPr>
          <a:xfrm>
            <a:off x="208128" y="652340"/>
            <a:ext cx="3110937" cy="3861897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54CF82C2-9545-C64A-F938-97AC6ACDA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BA945376-0061-762B-DC43-1D6B767F695B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8FFF2E39-3E6A-BCED-F177-C2687710C292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A61CF768-340D-14E6-B353-6777754382CC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D82353A7-EB88-BD26-A618-6266010301F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800C9556-631F-FCD7-A907-EB7CEC0A5F2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0A451408-EEC3-21E0-4033-B2E8E42FC612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47AA4AAE-ED06-2B27-3D9C-5678B5AF780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825BF321-53E6-C2B4-1A9C-B3ADD9242D1D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75AD3B38-0CB6-1F95-B6AD-438EA0FE326A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250CDC17-6887-3753-F88F-D3393CC03B7A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0450BFD4-3582-E464-D782-400E71E62741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996274BC-CC95-6918-776E-2FB6BB8D0F0E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0FF3FD63-3F75-F90D-E917-A350A99144D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D286E157-80B7-0A7F-91DA-93E7D62D345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0234375C-406D-0E0D-C358-048A90008C8E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18AFABF3-C9F4-1416-B21B-620948B59ACD}"/>
              </a:ext>
            </a:extLst>
          </p:cNvPr>
          <p:cNvSpPr txBox="1"/>
          <p:nvPr/>
        </p:nvSpPr>
        <p:spPr>
          <a:xfrm>
            <a:off x="1390650" y="882381"/>
            <a:ext cx="6268720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Mistake 1: No standard format</a:t>
            </a:r>
            <a:br>
              <a:rPr lang="en-IN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418CD8F3-F7A2-058C-BCA8-EAB8BD56CC3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6F2DAE-0FE1-B1F2-381B-7B7573C67276}"/>
              </a:ext>
            </a:extLst>
          </p:cNvPr>
          <p:cNvSpPr txBox="1"/>
          <p:nvPr/>
        </p:nvSpPr>
        <p:spPr>
          <a:xfrm>
            <a:off x="1390650" y="1689743"/>
            <a:ext cx="680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We paste 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boilerplates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or AI-generated “</a:t>
            </a:r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” setup:</a:t>
            </a:r>
          </a:p>
          <a:p>
            <a:pPr rtl="0" fontAlgn="base"/>
            <a:endParaRPr lang="en-IN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FF2F8C-3D9E-2622-CBAC-4C6B62BBB879}"/>
              </a:ext>
            </a:extLst>
          </p:cNvPr>
          <p:cNvSpPr txBox="1"/>
          <p:nvPr/>
        </p:nvSpPr>
        <p:spPr>
          <a:xfrm>
            <a:off x="1390650" y="2355927"/>
            <a:ext cx="4895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endParaRPr lang="en-I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2" indent="-285750" fontAlgn="base">
              <a:buFont typeface="Arial" panose="020B0604020202020204" pitchFamily="34" charset="0"/>
              <a:buChar char="•"/>
            </a:pP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98955-4205-74C0-FA4B-966645344208}"/>
              </a:ext>
            </a:extLst>
          </p:cNvPr>
          <p:cNvSpPr txBox="1"/>
          <p:nvPr/>
        </p:nvSpPr>
        <p:spPr>
          <a:xfrm>
            <a:off x="1390650" y="3776094"/>
            <a:ext cx="61480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</a:p>
          <a:p>
            <a:pPr marL="742950" indent="-285750"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Over-engineered or wrong architecture for a simple problem</a:t>
            </a:r>
          </a:p>
          <a:p>
            <a:pPr marL="742950" indent="-285750"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Fear of touching “AI code” later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A69F8-9C81-8DEF-9512-F76682A2602A}"/>
              </a:ext>
            </a:extLst>
          </p:cNvPr>
          <p:cNvSpPr txBox="1"/>
          <p:nvPr/>
        </p:nvSpPr>
        <p:spPr>
          <a:xfrm>
            <a:off x="1833880" y="2625197"/>
            <a:ext cx="46024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2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No one actually reads the generated structure</a:t>
            </a:r>
          </a:p>
          <a:p>
            <a:pPr marL="285750" lvl="2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The team doesn’t know why these patterns exist</a:t>
            </a:r>
          </a:p>
          <a:p>
            <a:pPr marL="285750" lvl="2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AI just picked a random “standard” from its training data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70221-8180-8C9F-492D-A759A3E36FC1}"/>
              </a:ext>
            </a:extLst>
          </p:cNvPr>
          <p:cNvSpPr txBox="1"/>
          <p:nvPr/>
        </p:nvSpPr>
        <p:spPr>
          <a:xfrm>
            <a:off x="1905000" y="1956999"/>
            <a:ext cx="4602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/>
              <a:t>auth, router, store, layout… in one shot</a:t>
            </a:r>
          </a:p>
        </p:txBody>
      </p:sp>
    </p:spTree>
    <p:extLst>
      <p:ext uri="{BB962C8B-B14F-4D97-AF65-F5344CB8AC3E}">
        <p14:creationId xmlns:p14="http://schemas.microsoft.com/office/powerpoint/2010/main" val="338143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2EBB5040-67CA-067F-48A6-BC0405844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363FE587-3894-26B4-2D62-4A9BF20E1B0B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F91A8E81-8736-4690-36A0-1154E768C42A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CE75AE78-0ADB-A99A-B749-F09FA80A96B3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4E31EA73-ADAD-21F6-F560-9F1BB062079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2FADC3F4-20AD-B75C-93EE-E0079C2FD979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28AB4DA5-559B-A71E-097A-80AD77C258E2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5C17B30C-6B31-FC69-D05F-D1163AEB3451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A0114A26-4C33-815D-40E1-E90BE5066EC2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07E23C10-86C5-32F0-7CCC-2D57D39A7A71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C3B06584-56FC-ED3B-AE07-9F7C3A388485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E68A6A9E-9A15-2FB4-6261-84838506ED29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8C8AF2F9-DEF1-1EC9-8AC9-0871C0EBBE4B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D4828675-E2A7-2BEC-89CD-67A800ECA325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F67646C5-6B88-7D1F-5D2C-A3C66C9BE9A1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D3293E02-6A3D-8F71-0804-E5B94802E347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3F981DFA-656B-1BFC-6247-731D3C24539B}"/>
              </a:ext>
            </a:extLst>
          </p:cNvPr>
          <p:cNvSpPr txBox="1"/>
          <p:nvPr/>
        </p:nvSpPr>
        <p:spPr>
          <a:xfrm>
            <a:off x="1390650" y="882381"/>
            <a:ext cx="6268720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Mistake 2: No SOP, Only Prompts</a:t>
            </a:r>
            <a:endParaRPr lang="en-I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BEF0028E-435C-B613-4BE9-175DB14A779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0B2890-9955-E457-E01D-57DABC2561C2}"/>
              </a:ext>
            </a:extLst>
          </p:cNvPr>
          <p:cNvSpPr txBox="1"/>
          <p:nvPr/>
        </p:nvSpPr>
        <p:spPr>
          <a:xfrm>
            <a:off x="1390650" y="1579168"/>
            <a:ext cx="6807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Every dev has their own way of talking to AI: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62FD5B-763A-5D87-5A59-971B87FA803E}"/>
              </a:ext>
            </a:extLst>
          </p:cNvPr>
          <p:cNvSpPr txBox="1"/>
          <p:nvPr/>
        </p:nvSpPr>
        <p:spPr>
          <a:xfrm>
            <a:off x="1390650" y="3787102"/>
            <a:ext cx="6148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402DEA-B245-602B-182C-F84A8C439194}"/>
              </a:ext>
            </a:extLst>
          </p:cNvPr>
          <p:cNvSpPr txBox="1"/>
          <p:nvPr/>
        </p:nvSpPr>
        <p:spPr>
          <a:xfrm>
            <a:off x="1950720" y="1856832"/>
            <a:ext cx="46024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“Bro, create API for this”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“Refactor this mess”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“Make it production ready”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61D34C-A129-113E-0372-00BCD74AA67A}"/>
              </a:ext>
            </a:extLst>
          </p:cNvPr>
          <p:cNvSpPr txBox="1"/>
          <p:nvPr/>
        </p:nvSpPr>
        <p:spPr>
          <a:xfrm>
            <a:off x="1390650" y="2586813"/>
            <a:ext cx="4602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No shared SOP like: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DBCF5-0726-3292-7F36-F73DFD170E88}"/>
              </a:ext>
            </a:extLst>
          </p:cNvPr>
          <p:cNvSpPr txBox="1"/>
          <p:nvPr/>
        </p:nvSpPr>
        <p:spPr>
          <a:xfrm>
            <a:off x="1524000" y="2886477"/>
            <a:ext cx="46024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285750"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Where to keep requirements</a:t>
            </a:r>
          </a:p>
          <a:p>
            <a:pPr marL="742950" indent="-285750"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How to describe tasks to AI</a:t>
            </a:r>
          </a:p>
          <a:p>
            <a:pPr marL="742950" indent="-285750"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How to review AI output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49DD1C-AC1A-2390-0A20-F92D9D824C62}"/>
              </a:ext>
            </a:extLst>
          </p:cNvPr>
          <p:cNvSpPr txBox="1"/>
          <p:nvPr/>
        </p:nvSpPr>
        <p:spPr>
          <a:xfrm>
            <a:off x="1986280" y="4048002"/>
            <a:ext cx="60147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Different “coding styles” across the same repo.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AI producing inconsistent patterns.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Harder onboarding for new </a:t>
            </a:r>
            <a:r>
              <a:rPr lang="en-IN" dirty="0" err="1">
                <a:latin typeface="Calibri" panose="020F0502020204030204" pitchFamily="34" charset="0"/>
                <a:cs typeface="Calibri" panose="020F0502020204030204" pitchFamily="34" charset="0"/>
              </a:rPr>
              <a:t>devs</a:t>
            </a: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5548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7CDF6656-5DF0-2ABD-7D1B-EEFE70369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CEF80DB5-EFFB-C8C8-E20C-D7F5F3E5224D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6E8CEFAC-2C95-126C-54CE-F80424FF3C6B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A068AD11-3DE6-3C43-99C4-1731063AFABA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7BFA966F-4B33-ACEA-9BCF-48D7EF8434EC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1C6A0B00-B60E-3884-8B58-53C927EA1226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14BD2AC2-3F7E-AD2B-25DA-26ECA130792F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742C0DF9-B6B5-5228-70A0-45C20F2CBED8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18B17808-0A7C-85C9-BC3A-821FD5C0A62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3EBA86F5-AB5F-DF50-E3B5-5668FB87A3E4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7D03DC00-C18C-ACD1-934F-1586B4AF6A43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9F1F5F08-59F7-0206-4DBB-FACB069E0D02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6CACCBA8-45DE-299D-0550-BB7825E92ED9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15C4DF28-EAD8-31A8-E6B2-325557386DE0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51CDACDD-D648-05FD-6F9A-D93421DF6386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56EBE86B-C504-5E69-E09E-7FB341FC2F65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8C5997EA-8E3E-F258-3C68-17A0FD610B5C}"/>
              </a:ext>
            </a:extLst>
          </p:cNvPr>
          <p:cNvSpPr txBox="1"/>
          <p:nvPr/>
        </p:nvSpPr>
        <p:spPr>
          <a:xfrm>
            <a:off x="582930" y="848617"/>
            <a:ext cx="8422640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Mistake 3: Just Index the Repo, It’ll Figure It Out”</a:t>
            </a: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2B0D7A25-967B-B35E-48F4-5B174E85ECA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A3E0B-B68E-0AE3-BAB7-B58BC276FB81}"/>
              </a:ext>
            </a:extLst>
          </p:cNvPr>
          <p:cNvSpPr txBox="1"/>
          <p:nvPr/>
        </p:nvSpPr>
        <p:spPr>
          <a:xfrm>
            <a:off x="934720" y="1579168"/>
            <a:ext cx="7263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We drag-and-drop an existing project into Cursor / AI IDE and assume:</a:t>
            </a:r>
          </a:p>
          <a:p>
            <a:pPr fontAlgn="base"/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“Now AI understands everything.”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89177-FEDE-F957-E9E4-AE8952EBB890}"/>
              </a:ext>
            </a:extLst>
          </p:cNvPr>
          <p:cNvSpPr txBox="1"/>
          <p:nvPr/>
        </p:nvSpPr>
        <p:spPr>
          <a:xfrm>
            <a:off x="1009650" y="3767577"/>
            <a:ext cx="6148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7E1455-803C-B7CF-3F60-698EDEC3B1FC}"/>
              </a:ext>
            </a:extLst>
          </p:cNvPr>
          <p:cNvSpPr txBox="1"/>
          <p:nvPr/>
        </p:nvSpPr>
        <p:spPr>
          <a:xfrm>
            <a:off x="946150" y="2557956"/>
            <a:ext cx="4602480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Common issues:</a:t>
            </a:r>
          </a:p>
          <a:p>
            <a:b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0A5D82-ECCC-1A7F-576E-5EFBD0528DE9}"/>
              </a:ext>
            </a:extLst>
          </p:cNvPr>
          <p:cNvSpPr txBox="1"/>
          <p:nvPr/>
        </p:nvSpPr>
        <p:spPr>
          <a:xfrm>
            <a:off x="1524000" y="2886477"/>
            <a:ext cx="46024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AI reads random files, ignores real entry points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Old, dead code confuses the model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No clear architecture map for the 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1EE885-A5D1-3CC1-80D3-F07B9AD261E1}"/>
              </a:ext>
            </a:extLst>
          </p:cNvPr>
          <p:cNvSpPr txBox="1"/>
          <p:nvPr/>
        </p:nvSpPr>
        <p:spPr>
          <a:xfrm>
            <a:off x="1558925" y="4039765"/>
            <a:ext cx="60147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AI suggests code for the wrong tech stack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Refactors the wrong layer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Touches files that should be frozen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2AC07-474E-2A27-0692-F3A9B2F1A55D}"/>
              </a:ext>
            </a:extLst>
          </p:cNvPr>
          <p:cNvSpPr txBox="1"/>
          <p:nvPr/>
        </p:nvSpPr>
        <p:spPr>
          <a:xfrm>
            <a:off x="1524000" y="2114476"/>
            <a:ext cx="46024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Every dev has their own way of talking to AI:</a:t>
            </a:r>
          </a:p>
        </p:txBody>
      </p:sp>
    </p:spTree>
    <p:extLst>
      <p:ext uri="{BB962C8B-B14F-4D97-AF65-F5344CB8AC3E}">
        <p14:creationId xmlns:p14="http://schemas.microsoft.com/office/powerpoint/2010/main" val="4113379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C2CFA3C8-41C4-8813-9181-EC720640E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A1CBD2B2-D1D0-7017-E93E-0D9A63AC02D1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38F531AE-491C-30AE-1E03-48F849A03251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E727DB4D-2976-22E7-6315-F846B7CC3DED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17B1C68A-3CD7-9C43-EA5E-0812963B924C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B3D859B1-B841-66C4-0D30-C793D6BD5A3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5B0A65C1-4812-B5D3-1939-6881EB343F37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AEA2EBEB-4F11-3293-3A67-B5035422A52A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55D988CB-D241-2DC3-36CA-09C95D94B5B7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37C28F85-6B9F-A0A0-07BD-6D2AC1D1063E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F4D970A0-9927-C96C-9F89-EB2B6F416A57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C188AB46-241E-4B17-B3C2-0751E24D67AB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1BBE3858-49DD-C629-3D6E-748F2D85534D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D1C6353D-0B3D-6BDF-FB66-D449BBA91DB4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7FA48CD1-63A3-58E4-9C4E-58CBDFDD237B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12B3A44E-7E08-0922-F67D-16BD831E7142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BB834D1D-B151-4E0B-77DE-E07FBCAD29C9}"/>
              </a:ext>
            </a:extLst>
          </p:cNvPr>
          <p:cNvSpPr txBox="1"/>
          <p:nvPr/>
        </p:nvSpPr>
        <p:spPr>
          <a:xfrm>
            <a:off x="582930" y="848617"/>
            <a:ext cx="8422640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Mistake 4: Letting AI Decide Your Code Style</a:t>
            </a: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6F668499-DA2B-3692-0D44-321B4A7F186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1B8719-52C5-E14D-2610-2A26B96AC26B}"/>
              </a:ext>
            </a:extLst>
          </p:cNvPr>
          <p:cNvSpPr txBox="1"/>
          <p:nvPr/>
        </p:nvSpPr>
        <p:spPr>
          <a:xfrm>
            <a:off x="934720" y="1579168"/>
            <a:ext cx="7263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No documented:</a:t>
            </a:r>
          </a:p>
          <a:p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0FBD50-A578-D551-31DE-82310E098092}"/>
              </a:ext>
            </a:extLst>
          </p:cNvPr>
          <p:cNvSpPr txBox="1"/>
          <p:nvPr/>
        </p:nvSpPr>
        <p:spPr>
          <a:xfrm>
            <a:off x="946150" y="2557956"/>
            <a:ext cx="4602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AI will:</a:t>
            </a:r>
          </a:p>
          <a:p>
            <a:b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54DAC1-9FC9-957B-D1A1-5739CA45371E}"/>
              </a:ext>
            </a:extLst>
          </p:cNvPr>
          <p:cNvSpPr txBox="1"/>
          <p:nvPr/>
        </p:nvSpPr>
        <p:spPr>
          <a:xfrm>
            <a:off x="1524000" y="2886477"/>
            <a:ext cx="4602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Mixes styles from different projects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Writes tests in one style, code in another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Uses libraries you don’t even use elsewhere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B0DA5-74A2-458C-EB7A-34242A05E8A1}"/>
              </a:ext>
            </a:extLst>
          </p:cNvPr>
          <p:cNvSpPr txBox="1"/>
          <p:nvPr/>
        </p:nvSpPr>
        <p:spPr>
          <a:xfrm>
            <a:off x="1558925" y="4039765"/>
            <a:ext cx="6014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Code works today, but becomes unmaintainable quickly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11141-76BD-A875-0C8E-93B63AE93515}"/>
              </a:ext>
            </a:extLst>
          </p:cNvPr>
          <p:cNvSpPr txBox="1"/>
          <p:nvPr/>
        </p:nvSpPr>
        <p:spPr>
          <a:xfrm>
            <a:off x="1524000" y="1840778"/>
            <a:ext cx="4602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Naming conventions or Folder structure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Error handling pattern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Testing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939C4-79D2-F5D2-139F-E7340632FEB6}"/>
              </a:ext>
            </a:extLst>
          </p:cNvPr>
          <p:cNvSpPr txBox="1"/>
          <p:nvPr/>
        </p:nvSpPr>
        <p:spPr>
          <a:xfrm>
            <a:off x="946438" y="3809807"/>
            <a:ext cx="4602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800" dirty="0"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017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B2331E06-272C-7694-8D80-F22FA040B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0085AB8D-65C5-4104-E02D-0C3BAA64ABB1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A9E59325-40C1-106D-7ADB-9E4F64BA93BF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08DDA76F-16D0-F131-37CD-BC382F02EE4A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D353A26B-4B97-BEE6-31F5-A2D805DE18AD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8428A638-81B2-DDFB-D8A2-DE8CC513439A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8D661A6B-8D50-3DE8-DD88-9533B70332E7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F487EC60-430B-65CA-2883-F5A9F7B99BED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9BECFA73-8BD4-7A49-14B1-A8183F909461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66966F69-3303-C8AE-0FC6-52805377192A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5A28CF2A-D486-BA36-F44A-DDECEF9D218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30DDDAED-0230-8CCF-7AD8-138AF67BDB8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8715E23A-BCEB-3549-1C30-3A98CBD4C094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0C14FA9F-50AC-4547-1C07-F1C86EE6C484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480CED52-F812-7548-0630-66675BFAFD8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BEC4442A-5D8B-7E4C-4852-21B1DB2E4BF1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C30BF587-DD53-85B9-38DE-2B40AED09C46}"/>
              </a:ext>
            </a:extLst>
          </p:cNvPr>
          <p:cNvSpPr txBox="1"/>
          <p:nvPr/>
        </p:nvSpPr>
        <p:spPr>
          <a:xfrm>
            <a:off x="261331" y="922976"/>
            <a:ext cx="8741410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algn="ctr"/>
            <a:r>
              <a:rPr lang="en-IN" sz="2200" b="1" dirty="0">
                <a:latin typeface="Calibri" panose="020F0502020204030204" pitchFamily="34" charset="0"/>
                <a:cs typeface="Calibri" panose="020F0502020204030204" pitchFamily="34" charset="0"/>
              </a:rPr>
              <a:t>Don’t Ask “Which AI Tool?” –  Ask “What Is Our Procedure?”</a:t>
            </a: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68BF445D-3E47-4E9A-F207-057151F71B3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4610FC-81D5-3F60-7E8B-468AA1ECC567}"/>
              </a:ext>
            </a:extLst>
          </p:cNvPr>
          <p:cNvSpPr txBox="1"/>
          <p:nvPr/>
        </p:nvSpPr>
        <p:spPr>
          <a:xfrm>
            <a:off x="1905000" y="2032955"/>
            <a:ext cx="533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Tools are not the problem. Our missing procedure is</a:t>
            </a:r>
          </a:p>
          <a:p>
            <a:br>
              <a:rPr lang="en-IN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Google Shape;111;g39991bf2a9a_0_41">
            <a:extLst>
              <a:ext uri="{FF2B5EF4-FFF2-40B4-BE49-F238E27FC236}">
                <a16:creationId xmlns:a16="http://schemas.microsoft.com/office/drawing/2014/main" id="{74777A87-2B93-F571-6215-B57125FEFB5B}"/>
              </a:ext>
            </a:extLst>
          </p:cNvPr>
          <p:cNvSpPr txBox="1"/>
          <p:nvPr/>
        </p:nvSpPr>
        <p:spPr>
          <a:xfrm>
            <a:off x="726958" y="2801028"/>
            <a:ext cx="757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need:</a:t>
            </a:r>
            <a:endParaRPr/>
          </a:p>
        </p:txBody>
      </p:sp>
      <p:sp>
        <p:nvSpPr>
          <p:cNvPr id="13" name="Google Shape;113;g39991bf2a9a_0_41">
            <a:extLst>
              <a:ext uri="{FF2B5EF4-FFF2-40B4-BE49-F238E27FC236}">
                <a16:creationId xmlns:a16="http://schemas.microsoft.com/office/drawing/2014/main" id="{5018F81E-518A-F94E-AD1C-119A9858C3CB}"/>
              </a:ext>
            </a:extLst>
          </p:cNvPr>
          <p:cNvSpPr/>
          <p:nvPr/>
        </p:nvSpPr>
        <p:spPr>
          <a:xfrm>
            <a:off x="3334451" y="3232302"/>
            <a:ext cx="2472571" cy="736998"/>
          </a:xfrm>
          <a:prstGeom prst="roundRect">
            <a:avLst>
              <a:gd name="adj" fmla="val 18087"/>
            </a:avLst>
          </a:prstGeom>
          <a:solidFill>
            <a:srgbClr val="C3ECF6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boundaries</a:t>
            </a:r>
            <a:endParaRPr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114;g39991bf2a9a_0_41">
            <a:extLst>
              <a:ext uri="{FF2B5EF4-FFF2-40B4-BE49-F238E27FC236}">
                <a16:creationId xmlns:a16="http://schemas.microsoft.com/office/drawing/2014/main" id="{4938D8CF-21A5-B1E2-1719-AF6128DBD995}"/>
              </a:ext>
            </a:extLst>
          </p:cNvPr>
          <p:cNvSpPr/>
          <p:nvPr/>
        </p:nvSpPr>
        <p:spPr>
          <a:xfrm>
            <a:off x="497840" y="3232301"/>
            <a:ext cx="2472571" cy="736999"/>
          </a:xfrm>
          <a:prstGeom prst="roundRect">
            <a:avLst>
              <a:gd name="adj" fmla="val 18087"/>
            </a:avLst>
          </a:prstGeom>
          <a:solidFill>
            <a:srgbClr val="FFE7A5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vibes (how they should behave)</a:t>
            </a:r>
            <a:endParaRPr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115;g39991bf2a9a_0_41">
            <a:extLst>
              <a:ext uri="{FF2B5EF4-FFF2-40B4-BE49-F238E27FC236}">
                <a16:creationId xmlns:a16="http://schemas.microsoft.com/office/drawing/2014/main" id="{E453ECC2-1FDD-6C52-3237-D19D48A4D711}"/>
              </a:ext>
            </a:extLst>
          </p:cNvPr>
          <p:cNvSpPr/>
          <p:nvPr/>
        </p:nvSpPr>
        <p:spPr>
          <a:xfrm>
            <a:off x="6173590" y="3232302"/>
            <a:ext cx="2391290" cy="736998"/>
          </a:xfrm>
          <a:prstGeom prst="roundRect">
            <a:avLst>
              <a:gd name="adj" fmla="val 18087"/>
            </a:avLst>
          </a:prstGeom>
          <a:solidFill>
            <a:srgbClr val="CCF6C5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" dirty="0">
                <a:solidFill>
                  <a:srgbClr val="1E1E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structure in the repo</a:t>
            </a:r>
            <a:endParaRPr dirty="0">
              <a:solidFill>
                <a:srgbClr val="1E1E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895DAE09-2E52-4BCD-3280-02E84186F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1F4B2724-413A-1837-B050-5AF84D805579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52DA384D-1F32-61B0-3DEF-5B0E1C7A9160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92D5B07B-62DB-A003-F6B7-0E477740B860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BFEAD034-8D09-8332-EB76-F5A3F1218B02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8EF9FB8E-4EDF-D527-899E-10B04D701DE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38B56C91-DEA3-B48A-3904-3D78D36735BD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DC3524BB-6252-46B1-87EB-300CBA1AF96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73287168-7A8B-2FED-2500-247D026EB19C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BC75B364-6B48-78F2-79C3-61099C7CC19D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35FCFA77-486D-36E6-63C4-14A931E051AC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F61EC126-1392-E83F-01A9-668434D9FC3A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70F6C7F0-8864-056F-D993-3125A89164C2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5C8ADEBA-F096-43D7-C35F-AA95E8F84EA3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AEB9C669-D403-ADCA-2CBF-9E8CF4203E0E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308FA1F2-B23D-DF6C-5EDF-B4B8BE3B1941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23D93847-2E4E-E5A1-EAB8-C6D35A463095}"/>
              </a:ext>
            </a:extLst>
          </p:cNvPr>
          <p:cNvSpPr txBox="1"/>
          <p:nvPr/>
        </p:nvSpPr>
        <p:spPr>
          <a:xfrm>
            <a:off x="261331" y="922976"/>
            <a:ext cx="874141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algn="ctr"/>
            <a:r>
              <a:rPr lang="en-IN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Standard Procedure for Vibe Coding (High-Level)</a:t>
            </a:r>
            <a:b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1D6CC84D-D617-A0C1-373E-FCFEACBCE1B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2;g39991bf2a9a_0_208">
            <a:extLst>
              <a:ext uri="{FF2B5EF4-FFF2-40B4-BE49-F238E27FC236}">
                <a16:creationId xmlns:a16="http://schemas.microsoft.com/office/drawing/2014/main" id="{DDBC63B8-67E7-B3CB-0E25-0E9A27E50550}"/>
              </a:ext>
            </a:extLst>
          </p:cNvPr>
          <p:cNvSpPr/>
          <p:nvPr/>
        </p:nvSpPr>
        <p:spPr>
          <a:xfrm>
            <a:off x="862600" y="1763432"/>
            <a:ext cx="3208800" cy="1484700"/>
          </a:xfrm>
          <a:prstGeom prst="roundRect">
            <a:avLst>
              <a:gd name="adj" fmla="val 18087"/>
            </a:avLst>
          </a:prstGeom>
          <a:solidFill>
            <a:srgbClr val="FFE7A5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Use “Ask / Plan / Agent” features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  <p:sp>
        <p:nvSpPr>
          <p:cNvPr id="6" name="Google Shape;123;g39991bf2a9a_0_208">
            <a:extLst>
              <a:ext uri="{FF2B5EF4-FFF2-40B4-BE49-F238E27FC236}">
                <a16:creationId xmlns:a16="http://schemas.microsoft.com/office/drawing/2014/main" id="{DEBE1B97-89A6-443D-0666-3C1ACDEF4B70}"/>
              </a:ext>
            </a:extLst>
          </p:cNvPr>
          <p:cNvSpPr/>
          <p:nvPr/>
        </p:nvSpPr>
        <p:spPr>
          <a:xfrm>
            <a:off x="4843025" y="2296025"/>
            <a:ext cx="3674100" cy="1536600"/>
          </a:xfrm>
          <a:prstGeom prst="roundRect">
            <a:avLst>
              <a:gd name="adj" fmla="val 18087"/>
            </a:avLst>
          </a:prstGeom>
          <a:solidFill>
            <a:srgbClr val="C3ECF6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Review, test, and commit </a:t>
            </a: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yourself</a:t>
            </a:r>
            <a:endParaRPr b="1"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(AI is the assistant, you remain the author.)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45131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278492BE-8CFA-8DEA-23A1-06330D276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02CFE5EC-A9B7-F066-C243-5188C996E10A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2727F8B4-C1DB-C439-0590-B54E5EDF2190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FFA8EF3E-FDDC-C3E1-CB42-8045CFA88026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6BB63404-146B-D422-80A3-61D9BEF7E79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FDA01802-EF09-13D0-1046-556F960A4590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B55D03CE-C54A-2000-630C-9F24C48F224E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061DE4AC-E8CC-6713-7D8E-8932DB60B732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E3C94F36-1396-0A0C-43C0-2E398A267E6E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CD34B7DF-08FA-8343-7E42-55A616AB4DAC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5A6410E8-3B5C-48A4-3AF9-3D85CE9D3277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4C0F0BF6-54BA-1996-77A3-3969FDFDE9F2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F027B685-6B15-BFD6-D84C-993F3F5FCB4B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E3F346A0-DC8D-9CFD-F4A0-D71F07B3B3F3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4BD8CFDE-A246-2023-8899-C0D81907DCF7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94A597D9-E56C-41D9-885F-FE6F96545A14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FE1D7C02-F22B-7D97-1028-E48D6B76E843}"/>
              </a:ext>
            </a:extLst>
          </p:cNvPr>
          <p:cNvSpPr txBox="1"/>
          <p:nvPr/>
        </p:nvSpPr>
        <p:spPr>
          <a:xfrm>
            <a:off x="261331" y="922976"/>
            <a:ext cx="874141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algn="ctr"/>
            <a:r>
              <a:rPr lang="en-IN" sz="2200" b="1" dirty="0">
                <a:latin typeface="Calibri" panose="020F0502020204030204" pitchFamily="34" charset="0"/>
                <a:cs typeface="Calibri" panose="020F0502020204030204" pitchFamily="34" charset="0"/>
              </a:rPr>
              <a:t>Standard Procedure for Vibe Coding (High-Level)</a:t>
            </a:r>
            <a:br>
              <a:rPr lang="en-IN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8A4B3DC8-26B1-FF7C-9368-454DCC9AC4C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0;g39991bf2a9a_0_195">
            <a:extLst>
              <a:ext uri="{FF2B5EF4-FFF2-40B4-BE49-F238E27FC236}">
                <a16:creationId xmlns:a16="http://schemas.microsoft.com/office/drawing/2014/main" id="{255697E1-86E4-D6EF-257A-CFBE9FBA5F0A}"/>
              </a:ext>
            </a:extLst>
          </p:cNvPr>
          <p:cNvSpPr/>
          <p:nvPr/>
        </p:nvSpPr>
        <p:spPr>
          <a:xfrm>
            <a:off x="862600" y="1763432"/>
            <a:ext cx="3208800" cy="1484700"/>
          </a:xfrm>
          <a:prstGeom prst="roundRect">
            <a:avLst>
              <a:gd name="adj" fmla="val 18087"/>
            </a:avLst>
          </a:prstGeom>
          <a:solidFill>
            <a:srgbClr val="FFE7A5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Define the “vibe” of your project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(Tech stack, patterns, tone, constraints)</a:t>
            </a:r>
            <a:endParaRPr sz="1500" dirty="0">
              <a:solidFill>
                <a:srgbClr val="1E1E1E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  <p:sp>
        <p:nvSpPr>
          <p:cNvPr id="3" name="Google Shape;131;g39991bf2a9a_0_195">
            <a:extLst>
              <a:ext uri="{FF2B5EF4-FFF2-40B4-BE49-F238E27FC236}">
                <a16:creationId xmlns:a16="http://schemas.microsoft.com/office/drawing/2014/main" id="{19BFBC07-9732-13FE-1918-F308C0F90A22}"/>
              </a:ext>
            </a:extLst>
          </p:cNvPr>
          <p:cNvSpPr/>
          <p:nvPr/>
        </p:nvSpPr>
        <p:spPr>
          <a:xfrm>
            <a:off x="4843025" y="2005275"/>
            <a:ext cx="3674100" cy="1827300"/>
          </a:xfrm>
          <a:prstGeom prst="roundRect">
            <a:avLst>
              <a:gd name="adj" fmla="val 18087"/>
            </a:avLst>
          </a:prstGeom>
          <a:solidFill>
            <a:srgbClr val="C3ECF6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Create context files inside “.cursor / .</a:t>
            </a:r>
            <a:r>
              <a:rPr lang="en" dirty="0" err="1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claude</a:t>
            </a: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 / .codex” folder.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●"/>
            </a:pPr>
            <a:r>
              <a:rPr lang="en" dirty="0" err="1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architecture.md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●"/>
            </a:pPr>
            <a:r>
              <a:rPr lang="en" dirty="0" err="1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requirements.md</a:t>
            </a: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 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●"/>
            </a:pPr>
            <a:r>
              <a:rPr lang="en" dirty="0" err="1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api-contracts.md</a:t>
            </a: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 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Char char="●"/>
            </a:pPr>
            <a:r>
              <a:rPr lang="en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coding-</a:t>
            </a:r>
            <a:r>
              <a:rPr lang="en" dirty="0" err="1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standards.md</a:t>
            </a:r>
            <a:endParaRPr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7041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0C9C38BC-CD72-AC81-CDCE-1482C3A2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1190021E-AAF6-B7F5-D67F-0A6B7D254169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8D10DE7E-8323-4451-EAC1-A0CC1CF5CCB7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B58C148A-3300-487E-ED35-D34D97718582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973EAF24-FAA1-DB50-5F70-234D4E364B3F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8B489F1A-649A-70AB-FE84-E33026CCC20F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F9452FD7-9A07-CA02-221D-81439A1C6710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A165497D-6C82-0B5E-2715-9D2409DCA452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F7BC776D-AFF7-D816-A259-4DD1A9D32F07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30A370B0-FB7E-83FA-7E4B-AE3DA7635C69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005B97A7-2A14-B5CE-C2AF-3C28C0DF291C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99B78049-3BA0-D6CA-FE4A-1CC84C4DC280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4283B5DD-C696-B67C-9BBF-FE5E6FD0F26C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982DDB48-D475-C254-1A0C-561C01C680D6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845759F7-6501-E942-0F1A-3A8BD0FA3736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6152C970-0222-8E56-EA25-92163900B858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158FADE5-1171-6742-93ED-4F68738A4B0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7;g39991bf2a9a_0_60">
            <a:extLst>
              <a:ext uri="{FF2B5EF4-FFF2-40B4-BE49-F238E27FC236}">
                <a16:creationId xmlns:a16="http://schemas.microsoft.com/office/drawing/2014/main" id="{23813F31-01A9-20B1-F673-6BF8485364DB}"/>
              </a:ext>
            </a:extLst>
          </p:cNvPr>
          <p:cNvSpPr txBox="1"/>
          <p:nvPr/>
        </p:nvSpPr>
        <p:spPr>
          <a:xfrm>
            <a:off x="955600" y="2183452"/>
            <a:ext cx="74457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Real Examples </a:t>
            </a:r>
            <a:endParaRPr sz="1500" b="1"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1210909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30AAF409-F91A-B3EF-5EE5-A509B6051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3E75A7FF-B69A-5CE5-9A81-E6F9B69CD011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CC0FBE3E-8633-3C33-861E-647FA2AFC6F7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B7AAE99E-356D-876C-C2A4-A5F62B7ACD9E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1F3117DE-A6C5-1808-0D57-0CA273AE4E15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0B7E4D51-0CC2-4997-F3AA-DD708E3919E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79E00B4A-1771-797C-067B-47D822E10DBB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16372CB1-BB94-0892-1FDE-5A7C6C0C63A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D866490C-B115-64C5-3D7E-851C1D0AC05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57FA0F48-FF25-196D-A0DD-55D77C0264B6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08B8EC10-B117-3129-B060-1B67D11984A9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2B05D1D2-1B8E-CAC9-A429-8A372ACDC296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49501D2C-D38C-7CB2-F6C4-AD85DAAF1190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D9F063DD-45B8-B250-ABEF-AB4F4EA17D59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DD26FBFC-F7C0-E91F-A1BD-ED88F6B7A569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F86A8CD1-1F29-83A1-3C73-ADA14C6A810A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23F08BA0-FD0B-15CB-6B8D-43E8E7F86B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3;g3a39e02818e_0_6">
            <a:extLst>
              <a:ext uri="{FF2B5EF4-FFF2-40B4-BE49-F238E27FC236}">
                <a16:creationId xmlns:a16="http://schemas.microsoft.com/office/drawing/2014/main" id="{CF5B8A72-10E7-5A2E-35C9-C3B23ACBD280}"/>
              </a:ext>
            </a:extLst>
          </p:cNvPr>
          <p:cNvSpPr txBox="1"/>
          <p:nvPr/>
        </p:nvSpPr>
        <p:spPr>
          <a:xfrm>
            <a:off x="955600" y="964252"/>
            <a:ext cx="74457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 Context File</a:t>
            </a:r>
            <a:endParaRPr sz="25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144;g3a39e02818e_0_6">
            <a:hlinkClick r:id="rId6"/>
            <a:extLst>
              <a:ext uri="{FF2B5EF4-FFF2-40B4-BE49-F238E27FC236}">
                <a16:creationId xmlns:a16="http://schemas.microsoft.com/office/drawing/2014/main" id="{086C41F9-703C-9BBD-D875-33E75D12F851}"/>
              </a:ext>
            </a:extLst>
          </p:cNvPr>
          <p:cNvSpPr txBox="1"/>
          <p:nvPr/>
        </p:nvSpPr>
        <p:spPr>
          <a:xfrm>
            <a:off x="882325" y="2324100"/>
            <a:ext cx="7445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Sample</a:t>
            </a:r>
            <a:endParaRPr sz="1700" dirty="0"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982796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66FD9578-E4B4-FEE4-910D-A3DA69921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B462051A-F3E2-92EE-5931-29BC512B22B8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0E0B8E61-293B-ED7B-9493-69AA31F2776C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8D0F57BD-0E85-9BAD-5543-AF7AB8C862E8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F1399400-0359-CF11-7983-A6369975E164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398C7E94-1C41-C030-D04E-78F50747BC75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598155D3-9A70-6A86-A02C-ADD0E1628513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99617543-91E2-BA9D-C92F-37C47EA389AC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656FB21F-BE97-59E5-E7F2-27CB803CA4A7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86B5DEDB-F1BC-1739-5BEA-178B16C15B77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1D084C06-32BA-A277-D31A-4D1A4A6BF12D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E6570337-2506-541E-CA9A-817C3832224E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001AB10E-336B-82D3-82D5-8D645E421C7F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3BC88E4C-BC46-6B45-BC9B-2FE0B738909D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B1E4B442-C1EE-E004-A81D-F1B458BAC8DD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870AE6A9-1C9D-5178-F84E-43559D1E0269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A5CD7A29-D5A2-9133-40C7-C85F049F62C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0;g3a39e02818e_0_18">
            <a:extLst>
              <a:ext uri="{FF2B5EF4-FFF2-40B4-BE49-F238E27FC236}">
                <a16:creationId xmlns:a16="http://schemas.microsoft.com/office/drawing/2014/main" id="{170E8AA3-C5C3-63E9-A66A-6E98BAB10689}"/>
              </a:ext>
            </a:extLst>
          </p:cNvPr>
          <p:cNvSpPr txBox="1"/>
          <p:nvPr/>
        </p:nvSpPr>
        <p:spPr>
          <a:xfrm>
            <a:off x="955600" y="964252"/>
            <a:ext cx="74457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Formatting Rules File</a:t>
            </a:r>
            <a:endParaRPr sz="2500" b="1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  <p:sp>
        <p:nvSpPr>
          <p:cNvPr id="7" name="Google Shape;151;g3a39e02818e_0_18">
            <a:hlinkClick r:id="rId6"/>
            <a:extLst>
              <a:ext uri="{FF2B5EF4-FFF2-40B4-BE49-F238E27FC236}">
                <a16:creationId xmlns:a16="http://schemas.microsoft.com/office/drawing/2014/main" id="{CAB5D2DF-333B-7613-E981-29D0C9E51DD8}"/>
              </a:ext>
            </a:extLst>
          </p:cNvPr>
          <p:cNvSpPr txBox="1"/>
          <p:nvPr/>
        </p:nvSpPr>
        <p:spPr>
          <a:xfrm>
            <a:off x="882325" y="2324100"/>
            <a:ext cx="7445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Sample</a:t>
            </a:r>
            <a:endParaRPr sz="1700"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59446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6"/>
          <p:cNvGrpSpPr/>
          <p:nvPr/>
        </p:nvGrpSpPr>
        <p:grpSpPr>
          <a:xfrm>
            <a:off x="3435675" y="67275"/>
            <a:ext cx="2104288" cy="509674"/>
            <a:chOff x="0" y="-47625"/>
            <a:chExt cx="1026816" cy="303282"/>
          </a:xfrm>
        </p:grpSpPr>
        <p:sp>
          <p:nvSpPr>
            <p:cNvPr id="146" name="Google Shape;146;p26"/>
            <p:cNvSpPr/>
            <p:nvPr/>
          </p:nvSpPr>
          <p:spPr>
            <a:xfrm>
              <a:off x="0" y="0"/>
              <a:ext cx="1026816" cy="255657"/>
            </a:xfrm>
            <a:custGeom>
              <a:avLst/>
              <a:gdLst/>
              <a:ahLst/>
              <a:cxnLst/>
              <a:rect l="l" t="t" r="r" b="b"/>
              <a:pathLst>
                <a:path w="1026816" h="255657" extrusionOk="0">
                  <a:moveTo>
                    <a:pt x="101274" y="0"/>
                  </a:moveTo>
                  <a:lnTo>
                    <a:pt x="925542" y="0"/>
                  </a:lnTo>
                  <a:cubicBezTo>
                    <a:pt x="981474" y="0"/>
                    <a:pt x="1026816" y="45342"/>
                    <a:pt x="1026816" y="101274"/>
                  </a:cubicBezTo>
                  <a:lnTo>
                    <a:pt x="1026816" y="154382"/>
                  </a:lnTo>
                  <a:cubicBezTo>
                    <a:pt x="1026816" y="181242"/>
                    <a:pt x="1016146" y="207002"/>
                    <a:pt x="997154" y="225994"/>
                  </a:cubicBezTo>
                  <a:cubicBezTo>
                    <a:pt x="978161" y="244987"/>
                    <a:pt x="952401" y="255657"/>
                    <a:pt x="925542" y="255657"/>
                  </a:cubicBezTo>
                  <a:lnTo>
                    <a:pt x="101274" y="255657"/>
                  </a:lnTo>
                  <a:cubicBezTo>
                    <a:pt x="74415" y="255657"/>
                    <a:pt x="48655" y="244987"/>
                    <a:pt x="29663" y="225994"/>
                  </a:cubicBezTo>
                  <a:cubicBezTo>
                    <a:pt x="10670" y="207002"/>
                    <a:pt x="0" y="181242"/>
                    <a:pt x="0" y="154382"/>
                  </a:cubicBezTo>
                  <a:lnTo>
                    <a:pt x="0" y="101274"/>
                  </a:lnTo>
                  <a:cubicBezTo>
                    <a:pt x="0" y="74415"/>
                    <a:pt x="10670" y="48655"/>
                    <a:pt x="29663" y="29663"/>
                  </a:cubicBezTo>
                  <a:cubicBezTo>
                    <a:pt x="48655" y="10670"/>
                    <a:pt x="74415" y="0"/>
                    <a:pt x="101274" y="0"/>
                  </a:cubicBezTo>
                  <a:close/>
                </a:path>
              </a:pathLst>
            </a:custGeom>
            <a:solidFill>
              <a:srgbClr val="15234D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6"/>
            <p:cNvSpPr txBox="1"/>
            <p:nvPr/>
          </p:nvSpPr>
          <p:spPr>
            <a:xfrm>
              <a:off x="0" y="-47625"/>
              <a:ext cx="1026816" cy="303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26"/>
          <p:cNvSpPr/>
          <p:nvPr/>
        </p:nvSpPr>
        <p:spPr>
          <a:xfrm>
            <a:off x="7895429" y="63907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" name="Google Shape;149;p26"/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150" name="Google Shape;150;p26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6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26"/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153" name="Google Shape;153;p26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6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26"/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156" name="Google Shape;156;p26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6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26"/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159" name="Google Shape;159;p26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6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26"/>
          <p:cNvSpPr/>
          <p:nvPr/>
        </p:nvSpPr>
        <p:spPr>
          <a:xfrm>
            <a:off x="2857500" y="426733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2377693" y="150923"/>
            <a:ext cx="4114800" cy="42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700"/>
          </a:p>
        </p:txBody>
      </p:sp>
      <p:sp>
        <p:nvSpPr>
          <p:cNvPr id="163" name="Google Shape;163;p26"/>
          <p:cNvSpPr txBox="1"/>
          <p:nvPr/>
        </p:nvSpPr>
        <p:spPr>
          <a:xfrm>
            <a:off x="3345213" y="2116953"/>
            <a:ext cx="2514642" cy="835783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GB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Upendrasinh Zala</a:t>
            </a:r>
            <a:endParaRPr sz="1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n-GB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 and CEO </a:t>
            </a:r>
            <a:endParaRPr sz="700" dirty="0"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5675" y="3823483"/>
            <a:ext cx="1755450" cy="76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800" y="1400667"/>
            <a:ext cx="2552700" cy="247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in a suit&#10;&#10;AI-generated content may be incorrect.">
            <a:extLst>
              <a:ext uri="{FF2B5EF4-FFF2-40B4-BE49-F238E27FC236}">
                <a16:creationId xmlns:a16="http://schemas.microsoft.com/office/drawing/2014/main" id="{0DBC1F07-A53C-D55C-FAD3-374778ACA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01" y="1022382"/>
            <a:ext cx="3098736" cy="30987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7D2EC2BA-E0F6-96F4-A0C3-67F3BEBFB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7D9D22BB-1831-D8E1-409E-D407B07E2CFD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5F7B9AB9-E334-87F0-C501-1E453FF3D19C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DE307C9B-437B-2BD8-9F66-E8445ACA0E32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E2BA7F45-8F5C-8359-7497-16D061B478F5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71DD3F30-B2D0-308D-B1E7-23991F8C4090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3EC15347-D56E-6487-DBD7-ED767080DB3A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195BED68-1F38-84B3-8435-8AA9C3F84761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A701BDB0-83AF-F2E9-66C9-897192C3E421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21AC6904-038E-37E8-FB6D-1D9B6C90640D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53805583-7960-F447-231B-5A5E991C65FD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4C159DDB-79C2-0BA1-0B9F-F12223D1FF6E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C2DF38A9-8ACC-DA2E-DC67-5049AC9DFAF5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9841DD49-F8DB-1946-8D37-2065E5524880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FC196AEF-CF33-BD60-81CE-BB6D66029619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A3395E56-6BD8-2526-5734-A1F34EC9A64C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C80B1F8C-6B92-3FE5-1709-679BDBF2119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7;g3a39e02818e_0_25">
            <a:extLst>
              <a:ext uri="{FF2B5EF4-FFF2-40B4-BE49-F238E27FC236}">
                <a16:creationId xmlns:a16="http://schemas.microsoft.com/office/drawing/2014/main" id="{9234418A-67CD-D775-6FD9-2028C5322CBF}"/>
              </a:ext>
            </a:extLst>
          </p:cNvPr>
          <p:cNvSpPr txBox="1"/>
          <p:nvPr/>
        </p:nvSpPr>
        <p:spPr>
          <a:xfrm>
            <a:off x="955600" y="964252"/>
            <a:ext cx="74457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Naming Conventions File</a:t>
            </a:r>
            <a:endParaRPr sz="2500" b="1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5" name="Google Shape;158;g3a39e02818e_0_25">
            <a:hlinkClick r:id="rId6"/>
            <a:extLst>
              <a:ext uri="{FF2B5EF4-FFF2-40B4-BE49-F238E27FC236}">
                <a16:creationId xmlns:a16="http://schemas.microsoft.com/office/drawing/2014/main" id="{CB412C5E-2133-ED82-B94F-DAECD2911F71}"/>
              </a:ext>
            </a:extLst>
          </p:cNvPr>
          <p:cNvSpPr txBox="1"/>
          <p:nvPr/>
        </p:nvSpPr>
        <p:spPr>
          <a:xfrm>
            <a:off x="882325" y="2324100"/>
            <a:ext cx="7445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oboto Mono"/>
                <a:ea typeface="Roboto Mono"/>
                <a:cs typeface="Roboto Mono"/>
                <a:sym typeface="Roboto Mono"/>
              </a:rPr>
              <a:t>Sample</a:t>
            </a:r>
            <a:endParaRPr sz="170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468358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62570E9F-8F1B-AFC7-BADE-DF59F5793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54546451-60BB-0552-8EB3-571C6C0951B8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B5FB50E2-6202-139F-CBC7-87248FB2A2A6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165F0312-3830-97B8-E7E2-F6877CE67D07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D2790D47-4347-CF95-157A-C4FB53CE990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1E6F04BD-1B04-6DD1-31BC-4D7B3ABA81C0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E070B9C4-7E3B-8C1F-A277-F1F38F1F97D1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21F5F7E4-A7B4-E854-58E8-27F19D0B5C31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B2585793-E509-4CB3-1C4B-C02F83CF3C87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1388D478-7DE1-1036-99B7-A6F2B37943FE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DACFEE46-19D2-C6AF-6D2D-0E190911D2FA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BDC2215D-3DC7-C553-A426-5889C0B1F344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68DCFEB3-5503-4B97-6AC2-0F6C008D4DF4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A6B4BA7A-574A-68BE-BFB6-FFE4400003F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66869599-8D07-1496-84F8-A6B9800D7F6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C40463BA-0E41-09BF-0651-A9592E274274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D4C74D32-41C1-C54C-217C-4B524B1ECCD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4;g3a39e02818e_0_31">
            <a:extLst>
              <a:ext uri="{FF2B5EF4-FFF2-40B4-BE49-F238E27FC236}">
                <a16:creationId xmlns:a16="http://schemas.microsoft.com/office/drawing/2014/main" id="{D03B8099-EE35-65D5-8A09-7D2E4B0C82AD}"/>
              </a:ext>
            </a:extLst>
          </p:cNvPr>
          <p:cNvSpPr txBox="1"/>
          <p:nvPr/>
        </p:nvSpPr>
        <p:spPr>
          <a:xfrm>
            <a:off x="955600" y="964252"/>
            <a:ext cx="74457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dirty="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Restricted File Rule File</a:t>
            </a:r>
            <a:endParaRPr sz="2500" b="1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" name="Google Shape;165;g3a39e02818e_0_31">
            <a:hlinkClick r:id="rId6"/>
            <a:extLst>
              <a:ext uri="{FF2B5EF4-FFF2-40B4-BE49-F238E27FC236}">
                <a16:creationId xmlns:a16="http://schemas.microsoft.com/office/drawing/2014/main" id="{626D61BE-A2F1-864F-308C-830A11D2E4D3}"/>
              </a:ext>
            </a:extLst>
          </p:cNvPr>
          <p:cNvSpPr txBox="1"/>
          <p:nvPr/>
        </p:nvSpPr>
        <p:spPr>
          <a:xfrm>
            <a:off x="882325" y="2324100"/>
            <a:ext cx="7445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Roboto Mono"/>
                <a:ea typeface="Roboto Mono"/>
                <a:cs typeface="Roboto Mono"/>
                <a:sym typeface="Roboto Mono"/>
              </a:rPr>
              <a:t>Sample</a:t>
            </a:r>
            <a:endParaRPr sz="170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4256190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243B9AA9-692B-114C-069F-694390D66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F00998E4-7187-CD88-00A3-64A22BD5ABD0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D1E72D84-1D8D-FB53-B543-2454CBFEAF67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67E9F603-F48F-7F53-2532-D1200A2F500F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49890784-CEA2-DCA4-E562-ADD1B1F6AB41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21EBA58B-A6B1-B209-9CC9-F90984B5A4A9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91DC823D-E559-2B12-902E-A9A45579B9F8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47B645EF-1272-551C-C5D3-E255DE55EC12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6203E282-AF08-EE4D-AB56-12892456D50A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CA5719F8-9305-EE03-FCB2-4129232095F0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0543F9DD-D0B0-2FB3-7913-87DB53FB4A7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264FB883-BED6-9E39-FB4A-5F0DC88E1DC0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9ACCD7EC-5CF5-F76D-EF97-7CE28F9B7C0A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FABD1BBD-9D9C-1318-EAD4-B6FD880B102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2A740F53-5B56-4B5D-CF68-D80896CABE79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D0BC59B8-9DDE-3B46-B79D-03D47397C98D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AAEADD35-90E5-7856-2F96-28C878C018C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1;g3a39e02818e_0_72">
            <a:extLst>
              <a:ext uri="{FF2B5EF4-FFF2-40B4-BE49-F238E27FC236}">
                <a16:creationId xmlns:a16="http://schemas.microsoft.com/office/drawing/2014/main" id="{7D5C96AE-D2F9-390F-3A49-59643C015C1F}"/>
              </a:ext>
            </a:extLst>
          </p:cNvPr>
          <p:cNvSpPr txBox="1"/>
          <p:nvPr/>
        </p:nvSpPr>
        <p:spPr>
          <a:xfrm>
            <a:off x="955600" y="964252"/>
            <a:ext cx="74457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dirty="0">
                <a:solidFill>
                  <a:schemeClr val="dk1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Where to put this Files???</a:t>
            </a:r>
            <a:endParaRPr sz="2500" b="1"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  <p:pic>
        <p:nvPicPr>
          <p:cNvPr id="12" name="Google Shape;172;g3a39e02818e_0_72">
            <a:extLst>
              <a:ext uri="{FF2B5EF4-FFF2-40B4-BE49-F238E27FC236}">
                <a16:creationId xmlns:a16="http://schemas.microsoft.com/office/drawing/2014/main" id="{84BF1A68-5D43-68C2-C0C7-EC26828BF98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15661" b="48347"/>
          <a:stretch/>
        </p:blipFill>
        <p:spPr>
          <a:xfrm>
            <a:off x="95813" y="1967223"/>
            <a:ext cx="5353089" cy="118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73;g3a39e02818e_0_72">
            <a:extLst>
              <a:ext uri="{FF2B5EF4-FFF2-40B4-BE49-F238E27FC236}">
                <a16:creationId xmlns:a16="http://schemas.microsoft.com/office/drawing/2014/main" id="{408E6CA1-165F-B958-B7A9-8FA616603BF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r="43084" b="11878"/>
          <a:stretch/>
        </p:blipFill>
        <p:spPr>
          <a:xfrm>
            <a:off x="5773130" y="1475639"/>
            <a:ext cx="2820975" cy="2411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04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64EBE6F3-BC0D-8C31-79B0-BC80E1F44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3444D3E5-87E1-3F8C-AC08-49A1D8D51DCB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41A7A44E-975C-1143-B7E4-A6040B000833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3CD842E0-8625-99E1-B398-59746D01144F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93C9AEBE-59D9-DA76-DBD7-2B2568EBA5E9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69EC9E00-A403-A039-32FE-1EB97A906C2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8FA88D01-EFB5-AFF8-929C-12AC34132329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48414142-F86E-76BF-8E97-74423DBEFF02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7E00F4B3-9BBF-B54D-DA02-887FC20A9BE5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33CBB4E4-9432-57A6-5390-7B95231E36D8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1E15F436-D1FF-5FAA-D095-B897B504BFD9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966FE72F-5DCF-0AF9-8E21-7E65A13CCB60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91A2861B-F5BF-EBB4-3593-0DC6CB8A129A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B0DF738D-997C-EFA5-C925-A8D570DE13CF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79F883CC-3E35-C098-2F3F-480E1F41212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9DC37BEE-1F42-4EDE-655D-2E540374F11B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D7718C5D-7DA3-0DFC-FB96-C98FFC1A969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6E0B1-3AA2-96EE-8F27-C05D2494D8FA}"/>
              </a:ext>
            </a:extLst>
          </p:cNvPr>
          <p:cNvSpPr txBox="1"/>
          <p:nvPr/>
        </p:nvSpPr>
        <p:spPr>
          <a:xfrm>
            <a:off x="2577751" y="695356"/>
            <a:ext cx="460586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IN" sz="2800" b="1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Remember Only 3 Things…</a:t>
            </a:r>
            <a:endParaRPr lang="en-IN" sz="2800" b="1" i="0" u="none" strike="noStrike" cap="none" dirty="0">
              <a:solidFill>
                <a:srgbClr val="1E1E1E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  <p:sp>
        <p:nvSpPr>
          <p:cNvPr id="4" name="Google Shape;179;g39991bf2a9a_0_215">
            <a:extLst>
              <a:ext uri="{FF2B5EF4-FFF2-40B4-BE49-F238E27FC236}">
                <a16:creationId xmlns:a16="http://schemas.microsoft.com/office/drawing/2014/main" id="{7DE0A23A-6C20-DB24-81CF-28834732E9AD}"/>
              </a:ext>
            </a:extLst>
          </p:cNvPr>
          <p:cNvSpPr/>
          <p:nvPr/>
        </p:nvSpPr>
        <p:spPr>
          <a:xfrm>
            <a:off x="1214617" y="2837340"/>
            <a:ext cx="2999848" cy="1169819"/>
          </a:xfrm>
          <a:prstGeom prst="roundRect">
            <a:avLst>
              <a:gd name="adj" fmla="val 18087"/>
            </a:avLst>
          </a:prstGeom>
          <a:solidFill>
            <a:srgbClr val="C3ECF6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1500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Put your </a:t>
            </a:r>
            <a:r>
              <a:rPr lang="en" sz="1500" b="1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architecture, standards &amp; rules</a:t>
            </a:r>
            <a:r>
              <a:rPr lang="en" sz="1500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 inside the repo.</a:t>
            </a:r>
            <a:endParaRPr sz="1500" dirty="0">
              <a:solidFill>
                <a:schemeClr val="dk1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  <p:sp>
        <p:nvSpPr>
          <p:cNvPr id="5" name="Google Shape;180;g39991bf2a9a_0_215">
            <a:extLst>
              <a:ext uri="{FF2B5EF4-FFF2-40B4-BE49-F238E27FC236}">
                <a16:creationId xmlns:a16="http://schemas.microsoft.com/office/drawing/2014/main" id="{FB61E966-F416-9349-F42A-480DE8182951}"/>
              </a:ext>
            </a:extLst>
          </p:cNvPr>
          <p:cNvSpPr/>
          <p:nvPr/>
        </p:nvSpPr>
        <p:spPr>
          <a:xfrm>
            <a:off x="1198501" y="1528224"/>
            <a:ext cx="2999848" cy="1169819"/>
          </a:xfrm>
          <a:prstGeom prst="roundRect">
            <a:avLst>
              <a:gd name="adj" fmla="val 18087"/>
            </a:avLst>
          </a:prstGeom>
          <a:solidFill>
            <a:srgbClr val="FFE7A5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1500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AI IDEs are powerful, but </a:t>
            </a:r>
            <a:r>
              <a:rPr lang="en" sz="1500" b="1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without SOP they lead to chaos.</a:t>
            </a:r>
            <a:endParaRPr sz="1500" b="1" dirty="0">
              <a:solidFill>
                <a:srgbClr val="1E1E1E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  <p:sp>
        <p:nvSpPr>
          <p:cNvPr id="6" name="Google Shape;181;g39991bf2a9a_0_215">
            <a:extLst>
              <a:ext uri="{FF2B5EF4-FFF2-40B4-BE49-F238E27FC236}">
                <a16:creationId xmlns:a16="http://schemas.microsoft.com/office/drawing/2014/main" id="{EF02578E-64B1-EEEF-1D70-6D4A5595F871}"/>
              </a:ext>
            </a:extLst>
          </p:cNvPr>
          <p:cNvSpPr/>
          <p:nvPr/>
        </p:nvSpPr>
        <p:spPr>
          <a:xfrm>
            <a:off x="5057422" y="1523089"/>
            <a:ext cx="2695928" cy="2484070"/>
          </a:xfrm>
          <a:prstGeom prst="roundRect">
            <a:avLst>
              <a:gd name="adj" fmla="val 18087"/>
            </a:avLst>
          </a:prstGeom>
          <a:solidFill>
            <a:srgbClr val="CCF6C5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1500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Treat AI as your </a:t>
            </a:r>
            <a:r>
              <a:rPr lang="en" sz="1500" b="1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assistant with superpowers</a:t>
            </a:r>
            <a:r>
              <a:rPr lang="en" sz="1500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,</a:t>
            </a:r>
            <a:endParaRPr sz="1500" dirty="0">
              <a:solidFill>
                <a:srgbClr val="1E1E1E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</a:pPr>
            <a:r>
              <a:rPr lang="en" sz="1500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Not an auto-pilot.</a:t>
            </a:r>
            <a:endParaRPr sz="1500" dirty="0">
              <a:solidFill>
                <a:srgbClr val="1E1E1E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318700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5179DEFB-CBC8-69F7-720D-B673296D8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F292DC55-AF43-0C37-121B-97A45E12EFA9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52D9C4CA-73E6-430A-54F5-5A090DA08F83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2E4F3C8C-54DA-79F8-F92F-B93CF0016D9B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AF53FFF9-2D3D-20EB-C8DF-E9271781FF4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1E72B8F1-01D4-7592-3B15-41A7D65F3EA5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453D06D7-F935-0DF4-A017-01679F134197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2A88B29B-ED38-BA62-479F-C18B5ED03DE6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E92A7CCC-C62C-3F80-3657-DD845DCF337F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E09AFC11-87FA-CABD-9EB0-D26D757E33DA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FF7BF3F9-19A0-120D-1B3E-B4A4E284DD1D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86DEB47B-0A21-094E-B142-CD70ABDD4961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BCD70FFF-0533-3070-120B-289DDF9E13D8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22EF72E7-AC48-B9CC-DE43-139E1730958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C2AE7ADB-2F64-0A6D-2BD7-839BD5C42E87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5427FD2B-91A3-ECE9-9090-0F54119E4145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86B5F2CD-025E-C49A-1D37-A0FAE39370A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473259-A41B-F7BB-4E0D-82EFBF71053A}"/>
              </a:ext>
            </a:extLst>
          </p:cNvPr>
          <p:cNvSpPr txBox="1"/>
          <p:nvPr/>
        </p:nvSpPr>
        <p:spPr>
          <a:xfrm>
            <a:off x="3551314" y="3348401"/>
            <a:ext cx="460586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IN" sz="2800" b="1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QUESTION ? </a:t>
            </a:r>
            <a:endParaRPr lang="en-IN" sz="2800" b="1" i="0" u="none" strike="noStrike" cap="none" dirty="0">
              <a:solidFill>
                <a:srgbClr val="1E1E1E"/>
              </a:solidFill>
              <a:latin typeface="Calibri" panose="020F0502020204030204" pitchFamily="34" charset="0"/>
              <a:ea typeface="Roboto Mono"/>
              <a:cs typeface="Calibri" panose="020F0502020204030204" pitchFamily="34" charset="0"/>
              <a:sym typeface="Roboto Mon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B65BEB-DB6F-CE79-181D-A2F6D974B80B}"/>
              </a:ext>
            </a:extLst>
          </p:cNvPr>
          <p:cNvSpPr txBox="1"/>
          <p:nvPr/>
        </p:nvSpPr>
        <p:spPr>
          <a:xfrm>
            <a:off x="1561458" y="4203855"/>
            <a:ext cx="61411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1E1E1E"/>
                </a:solidFill>
                <a:latin typeface="Calibri" panose="020F0502020204030204" pitchFamily="34" charset="0"/>
                <a:ea typeface="Roboto Mono"/>
                <a:cs typeface="Calibri" panose="020F0502020204030204" pitchFamily="34" charset="0"/>
                <a:sym typeface="Roboto Mono"/>
              </a:rPr>
              <a:t>Let’s make AI feel like a trusted teammate, not a risky shortcut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2" name="Picture 8" descr="a man wearing sunglasses is pointing a gun at the camera">
            <a:extLst>
              <a:ext uri="{FF2B5EF4-FFF2-40B4-BE49-F238E27FC236}">
                <a16:creationId xmlns:a16="http://schemas.microsoft.com/office/drawing/2014/main" id="{611545ED-6CA0-2817-5BE1-F870DDA6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78" y="756421"/>
            <a:ext cx="4569522" cy="232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81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32"/>
          <p:cNvGrpSpPr/>
          <p:nvPr/>
        </p:nvGrpSpPr>
        <p:grpSpPr>
          <a:xfrm>
            <a:off x="3448483" y="-33129"/>
            <a:ext cx="2039938" cy="575326"/>
            <a:chOff x="7104063" y="101886"/>
            <a:chExt cx="4079875" cy="1150652"/>
          </a:xfrm>
        </p:grpSpPr>
        <p:grpSp>
          <p:nvGrpSpPr>
            <p:cNvPr id="287" name="Google Shape;287;p32"/>
            <p:cNvGrpSpPr/>
            <p:nvPr/>
          </p:nvGrpSpPr>
          <p:grpSpPr>
            <a:xfrm>
              <a:off x="7194550" y="101886"/>
              <a:ext cx="3898900" cy="1150652"/>
              <a:chOff x="0" y="-47625"/>
              <a:chExt cx="1026816" cy="303282"/>
            </a:xfrm>
          </p:grpSpPr>
          <p:sp>
            <p:nvSpPr>
              <p:cNvPr id="288" name="Google Shape;288;p32"/>
              <p:cNvSpPr/>
              <p:nvPr/>
            </p:nvSpPr>
            <p:spPr>
              <a:xfrm>
                <a:off x="0" y="0"/>
                <a:ext cx="1026816" cy="255657"/>
              </a:xfrm>
              <a:custGeom>
                <a:avLst/>
                <a:gdLst/>
                <a:ahLst/>
                <a:cxnLst/>
                <a:rect l="l" t="t" r="r" b="b"/>
                <a:pathLst>
                  <a:path w="1026816" h="255657" extrusionOk="0">
                    <a:moveTo>
                      <a:pt x="101274" y="0"/>
                    </a:moveTo>
                    <a:lnTo>
                      <a:pt x="925542" y="0"/>
                    </a:lnTo>
                    <a:cubicBezTo>
                      <a:pt x="981474" y="0"/>
                      <a:pt x="1026816" y="45342"/>
                      <a:pt x="1026816" y="101274"/>
                    </a:cubicBezTo>
                    <a:lnTo>
                      <a:pt x="1026816" y="154382"/>
                    </a:lnTo>
                    <a:cubicBezTo>
                      <a:pt x="1026816" y="181242"/>
                      <a:pt x="1016146" y="207002"/>
                      <a:pt x="997154" y="225994"/>
                    </a:cubicBezTo>
                    <a:cubicBezTo>
                      <a:pt x="978161" y="244987"/>
                      <a:pt x="952401" y="255657"/>
                      <a:pt x="925542" y="255657"/>
                    </a:cubicBezTo>
                    <a:lnTo>
                      <a:pt x="101274" y="255657"/>
                    </a:lnTo>
                    <a:cubicBezTo>
                      <a:pt x="74415" y="255657"/>
                      <a:pt x="48655" y="244987"/>
                      <a:pt x="29663" y="225994"/>
                    </a:cubicBezTo>
                    <a:cubicBezTo>
                      <a:pt x="10670" y="207002"/>
                      <a:pt x="0" y="181242"/>
                      <a:pt x="0" y="154382"/>
                    </a:cubicBezTo>
                    <a:lnTo>
                      <a:pt x="0" y="101274"/>
                    </a:lnTo>
                    <a:cubicBezTo>
                      <a:pt x="0" y="74415"/>
                      <a:pt x="10670" y="48655"/>
                      <a:pt x="29663" y="29663"/>
                    </a:cubicBezTo>
                    <a:cubicBezTo>
                      <a:pt x="48655" y="10670"/>
                      <a:pt x="74415" y="0"/>
                      <a:pt x="101274" y="0"/>
                    </a:cubicBezTo>
                    <a:close/>
                  </a:path>
                </a:pathLst>
              </a:custGeom>
              <a:solidFill>
                <a:srgbClr val="15234D"/>
              </a:solidFill>
              <a:ln>
                <a:noFill/>
              </a:ln>
            </p:spPr>
            <p:txBody>
              <a:bodyPr spcFirstLastPara="1" wrap="square" lIns="45725" tIns="22850" rIns="45725" bIns="2285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32"/>
              <p:cNvSpPr txBox="1"/>
              <p:nvPr/>
            </p:nvSpPr>
            <p:spPr>
              <a:xfrm>
                <a:off x="0" y="-47625"/>
                <a:ext cx="1026816" cy="3032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0" name="Google Shape;290;p32"/>
            <p:cNvSpPr txBox="1"/>
            <p:nvPr/>
          </p:nvSpPr>
          <p:spPr>
            <a:xfrm>
              <a:off x="7104063" y="517525"/>
              <a:ext cx="4079875" cy="5492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6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600">
                  <a:solidFill>
                    <a:srgbClr val="F0F0F0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SPONSORS</a:t>
              </a:r>
              <a:endParaRPr sz="700"/>
            </a:p>
          </p:txBody>
        </p:sp>
      </p:grpSp>
      <p:pic>
        <p:nvPicPr>
          <p:cNvPr id="291" name="Google Shape;291;p32" descr="A group of logos with text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l="11518" t="26312" r="10804" b="11045"/>
          <a:stretch/>
        </p:blipFill>
        <p:spPr>
          <a:xfrm>
            <a:off x="724001" y="631938"/>
            <a:ext cx="7819524" cy="35466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32"/>
          <p:cNvGrpSpPr/>
          <p:nvPr/>
        </p:nvGrpSpPr>
        <p:grpSpPr>
          <a:xfrm>
            <a:off x="2628951" y="4188960"/>
            <a:ext cx="4098091" cy="861774"/>
            <a:chOff x="5257903" y="8377920"/>
            <a:chExt cx="8196182" cy="1723548"/>
          </a:xfrm>
        </p:grpSpPr>
        <p:sp>
          <p:nvSpPr>
            <p:cNvPr id="293" name="Google Shape;293;p32"/>
            <p:cNvSpPr txBox="1"/>
            <p:nvPr/>
          </p:nvSpPr>
          <p:spPr>
            <a:xfrm>
              <a:off x="5257903" y="8377920"/>
              <a:ext cx="8196182" cy="1723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000" dirty="0">
                  <a:solidFill>
                    <a:srgbClr val="EE5126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THANK YOU</a:t>
              </a:r>
              <a:endParaRPr sz="700" dirty="0"/>
            </a:p>
          </p:txBody>
        </p:sp>
        <p:cxnSp>
          <p:nvCxnSpPr>
            <p:cNvPr id="294" name="Google Shape;294;p32"/>
            <p:cNvCxnSpPr/>
            <p:nvPr/>
          </p:nvCxnSpPr>
          <p:spPr>
            <a:xfrm>
              <a:off x="6117577" y="9496326"/>
              <a:ext cx="6476830" cy="0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5" name="Google Shape;295;p32"/>
            <p:cNvSpPr txBox="1"/>
            <p:nvPr/>
          </p:nvSpPr>
          <p:spPr>
            <a:xfrm>
              <a:off x="5763069" y="9486786"/>
              <a:ext cx="7185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4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700" dirty="0">
                  <a:solidFill>
                    <a:srgbClr val="15234D"/>
                  </a:solidFill>
                  <a:latin typeface="Arial"/>
                  <a:ea typeface="Arial"/>
                  <a:cs typeface="Arial"/>
                  <a:sym typeface="Arial"/>
                </a:rPr>
                <a:t>Stay Tuned For </a:t>
              </a:r>
              <a:r>
                <a:rPr lang="en-GB" sz="1700" b="1" dirty="0">
                  <a:solidFill>
                    <a:srgbClr val="E36C09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r>
              <a:r>
                <a:rPr lang="en-GB" sz="1700" b="1" dirty="0">
                  <a:solidFill>
                    <a:srgbClr val="E36C09"/>
                  </a:solidFill>
                  <a:latin typeface="Arial"/>
                  <a:ea typeface="Arial"/>
                  <a:cs typeface="Arial"/>
                  <a:sym typeface="Arial"/>
                </a:rPr>
                <a:t>th</a:t>
              </a:r>
              <a:r>
                <a:rPr lang="en-GB" sz="1700" dirty="0">
                  <a:solidFill>
                    <a:srgbClr val="15234D"/>
                  </a:solidFill>
                  <a:latin typeface="Arial"/>
                  <a:ea typeface="Arial"/>
                  <a:cs typeface="Arial"/>
                  <a:sym typeface="Arial"/>
                </a:rPr>
                <a:t> Dot Net Day</a:t>
              </a:r>
              <a:endParaRPr sz="700" dirty="0"/>
            </a:p>
          </p:txBody>
        </p:sp>
      </p:grpSp>
      <p:grpSp>
        <p:nvGrpSpPr>
          <p:cNvPr id="296" name="Google Shape;296;p32"/>
          <p:cNvGrpSpPr/>
          <p:nvPr/>
        </p:nvGrpSpPr>
        <p:grpSpPr>
          <a:xfrm>
            <a:off x="4686297" y="590602"/>
            <a:ext cx="1904950" cy="723881"/>
            <a:chOff x="9372594" y="1181204"/>
            <a:chExt cx="3809900" cy="1447762"/>
          </a:xfrm>
        </p:grpSpPr>
        <p:sp>
          <p:nvSpPr>
            <p:cNvPr id="297" name="Google Shape;297;p32"/>
            <p:cNvSpPr/>
            <p:nvPr/>
          </p:nvSpPr>
          <p:spPr>
            <a:xfrm>
              <a:off x="9372594" y="1181204"/>
              <a:ext cx="3809900" cy="1447762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8" name="Google Shape;298;p32" descr="A logo with blue and red text&#10;&#10;AI-generated content may be incorrect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48449" y="1562194"/>
              <a:ext cx="3458189" cy="6876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" name="Google Shape;172;p27"/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173" name="Google Shape;173;p27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7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27"/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176" name="Google Shape;176;p27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7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27"/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179" name="Google Shape;179;p27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7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7"/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182" name="Google Shape;182;p27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7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27"/>
          <p:cNvSpPr txBox="1"/>
          <p:nvPr/>
        </p:nvSpPr>
        <p:spPr>
          <a:xfrm>
            <a:off x="633663" y="2145723"/>
            <a:ext cx="7660105" cy="42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lvl="0"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“Taming the AI IDE: Coding in Harmony, Not Chaos”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30;p29">
            <a:extLst>
              <a:ext uri="{FF2B5EF4-FFF2-40B4-BE49-F238E27FC236}">
                <a16:creationId xmlns:a16="http://schemas.microsoft.com/office/drawing/2014/main" id="{72BA601C-B44B-4FD1-EC84-079B0595E5B5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78EAE173-4836-A0FE-46FF-4985FC2DE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>
            <a:extLst>
              <a:ext uri="{FF2B5EF4-FFF2-40B4-BE49-F238E27FC236}">
                <a16:creationId xmlns:a16="http://schemas.microsoft.com/office/drawing/2014/main" id="{1E6643FD-F50A-3010-A9C2-63297E25645D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" name="Google Shape;172;p27">
            <a:extLst>
              <a:ext uri="{FF2B5EF4-FFF2-40B4-BE49-F238E27FC236}">
                <a16:creationId xmlns:a16="http://schemas.microsoft.com/office/drawing/2014/main" id="{E8FA372D-1C38-DE98-78AB-0D772901F048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173" name="Google Shape;173;p27">
              <a:extLst>
                <a:ext uri="{FF2B5EF4-FFF2-40B4-BE49-F238E27FC236}">
                  <a16:creationId xmlns:a16="http://schemas.microsoft.com/office/drawing/2014/main" id="{3D340C58-E4D1-5FDD-9040-4B88A4C8A43C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7">
              <a:extLst>
                <a:ext uri="{FF2B5EF4-FFF2-40B4-BE49-F238E27FC236}">
                  <a16:creationId xmlns:a16="http://schemas.microsoft.com/office/drawing/2014/main" id="{FC0AB78F-5213-1F39-AB76-E3F17E789BF2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27">
            <a:extLst>
              <a:ext uri="{FF2B5EF4-FFF2-40B4-BE49-F238E27FC236}">
                <a16:creationId xmlns:a16="http://schemas.microsoft.com/office/drawing/2014/main" id="{853FF123-0D05-A6E8-58E5-68AC15EDD6CE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176" name="Google Shape;176;p27">
              <a:extLst>
                <a:ext uri="{FF2B5EF4-FFF2-40B4-BE49-F238E27FC236}">
                  <a16:creationId xmlns:a16="http://schemas.microsoft.com/office/drawing/2014/main" id="{E74C04DA-1562-5D20-A810-9C9D1B81FFA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7">
              <a:extLst>
                <a:ext uri="{FF2B5EF4-FFF2-40B4-BE49-F238E27FC236}">
                  <a16:creationId xmlns:a16="http://schemas.microsoft.com/office/drawing/2014/main" id="{73E0C2D1-4522-12BD-9979-8ABC60526F9B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27">
            <a:extLst>
              <a:ext uri="{FF2B5EF4-FFF2-40B4-BE49-F238E27FC236}">
                <a16:creationId xmlns:a16="http://schemas.microsoft.com/office/drawing/2014/main" id="{5FF7423C-427F-BCF0-9A80-9A81B1D764DC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179" name="Google Shape;179;p27">
              <a:extLst>
                <a:ext uri="{FF2B5EF4-FFF2-40B4-BE49-F238E27FC236}">
                  <a16:creationId xmlns:a16="http://schemas.microsoft.com/office/drawing/2014/main" id="{9CCBB56B-5A96-E97B-A78E-2AF779868F5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7">
              <a:extLst>
                <a:ext uri="{FF2B5EF4-FFF2-40B4-BE49-F238E27FC236}">
                  <a16:creationId xmlns:a16="http://schemas.microsoft.com/office/drawing/2014/main" id="{8521E155-2F6A-05C8-5821-7EF8F640973B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7">
            <a:extLst>
              <a:ext uri="{FF2B5EF4-FFF2-40B4-BE49-F238E27FC236}">
                <a16:creationId xmlns:a16="http://schemas.microsoft.com/office/drawing/2014/main" id="{DDD51532-D5AD-3FF1-1ABC-8F3F40E64154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182" name="Google Shape;182;p27">
              <a:extLst>
                <a:ext uri="{FF2B5EF4-FFF2-40B4-BE49-F238E27FC236}">
                  <a16:creationId xmlns:a16="http://schemas.microsoft.com/office/drawing/2014/main" id="{76D5C928-9B5E-EA7E-1E9F-10E1FE793023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7">
              <a:extLst>
                <a:ext uri="{FF2B5EF4-FFF2-40B4-BE49-F238E27FC236}">
                  <a16:creationId xmlns:a16="http://schemas.microsoft.com/office/drawing/2014/main" id="{433DA7ED-C5CE-B87E-0936-2173ED264E5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27">
            <a:extLst>
              <a:ext uri="{FF2B5EF4-FFF2-40B4-BE49-F238E27FC236}">
                <a16:creationId xmlns:a16="http://schemas.microsoft.com/office/drawing/2014/main" id="{D0619A40-A692-D614-7D3C-B5A731883DD5}"/>
              </a:ext>
            </a:extLst>
          </p:cNvPr>
          <p:cNvSpPr txBox="1"/>
          <p:nvPr/>
        </p:nvSpPr>
        <p:spPr>
          <a:xfrm>
            <a:off x="741947" y="301336"/>
            <a:ext cx="7660105" cy="42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lvl="0"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Important Announcement </a:t>
            </a:r>
            <a:endParaRPr lang="en-GB" sz="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6" name="Google Shape;186;p27">
            <a:extLst>
              <a:ext uri="{FF2B5EF4-FFF2-40B4-BE49-F238E27FC236}">
                <a16:creationId xmlns:a16="http://schemas.microsoft.com/office/drawing/2014/main" id="{403DF544-3C85-CDF4-1E32-1C2E0DF6C28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30;p29">
            <a:extLst>
              <a:ext uri="{FF2B5EF4-FFF2-40B4-BE49-F238E27FC236}">
                <a16:creationId xmlns:a16="http://schemas.microsoft.com/office/drawing/2014/main" id="{9707AD7A-36D9-73D9-2F17-B463609B19F7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55571-3550-B782-36EC-1F604978F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65" y="1490846"/>
            <a:ext cx="3738554" cy="2097744"/>
          </a:xfrm>
          <a:prstGeom prst="rect">
            <a:avLst/>
          </a:prstGeom>
        </p:spPr>
      </p:pic>
      <p:pic>
        <p:nvPicPr>
          <p:cNvPr id="2050" name="Picture 2" descr="Nikalo Meme - Nikalo - Discover &amp; Share GIFs">
            <a:extLst>
              <a:ext uri="{FF2B5EF4-FFF2-40B4-BE49-F238E27FC236}">
                <a16:creationId xmlns:a16="http://schemas.microsoft.com/office/drawing/2014/main" id="{20F543C6-6313-D037-46B8-5E03B5F9C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55" y="1490846"/>
            <a:ext cx="3610004" cy="214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47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3388FC6F-860A-9432-0239-0E2BC1648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>
            <a:extLst>
              <a:ext uri="{FF2B5EF4-FFF2-40B4-BE49-F238E27FC236}">
                <a16:creationId xmlns:a16="http://schemas.microsoft.com/office/drawing/2014/main" id="{00CF969C-E2A6-7D24-8333-D5F43D7C9900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" name="Google Shape;172;p27">
            <a:extLst>
              <a:ext uri="{FF2B5EF4-FFF2-40B4-BE49-F238E27FC236}">
                <a16:creationId xmlns:a16="http://schemas.microsoft.com/office/drawing/2014/main" id="{4C2260ED-B3F2-C0B2-C0AD-7EDF5781671D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173" name="Google Shape;173;p27">
              <a:extLst>
                <a:ext uri="{FF2B5EF4-FFF2-40B4-BE49-F238E27FC236}">
                  <a16:creationId xmlns:a16="http://schemas.microsoft.com/office/drawing/2014/main" id="{8BD4ABCF-81AE-5C5D-60B4-21039C3538D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7">
              <a:extLst>
                <a:ext uri="{FF2B5EF4-FFF2-40B4-BE49-F238E27FC236}">
                  <a16:creationId xmlns:a16="http://schemas.microsoft.com/office/drawing/2014/main" id="{29753612-281F-7810-84B4-944AB9E093AA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27">
            <a:extLst>
              <a:ext uri="{FF2B5EF4-FFF2-40B4-BE49-F238E27FC236}">
                <a16:creationId xmlns:a16="http://schemas.microsoft.com/office/drawing/2014/main" id="{F3C30512-D783-9D3D-8230-A304EADCAD4D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176" name="Google Shape;176;p27">
              <a:extLst>
                <a:ext uri="{FF2B5EF4-FFF2-40B4-BE49-F238E27FC236}">
                  <a16:creationId xmlns:a16="http://schemas.microsoft.com/office/drawing/2014/main" id="{5D1539DF-C646-F5E8-9AE6-3EC0D307D6CA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7">
              <a:extLst>
                <a:ext uri="{FF2B5EF4-FFF2-40B4-BE49-F238E27FC236}">
                  <a16:creationId xmlns:a16="http://schemas.microsoft.com/office/drawing/2014/main" id="{29157C50-B2D1-7F81-D0F3-BF8479AEABAE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27">
            <a:extLst>
              <a:ext uri="{FF2B5EF4-FFF2-40B4-BE49-F238E27FC236}">
                <a16:creationId xmlns:a16="http://schemas.microsoft.com/office/drawing/2014/main" id="{9314FC2E-1D13-09FC-5CB6-DBE295274EA0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179" name="Google Shape;179;p27">
              <a:extLst>
                <a:ext uri="{FF2B5EF4-FFF2-40B4-BE49-F238E27FC236}">
                  <a16:creationId xmlns:a16="http://schemas.microsoft.com/office/drawing/2014/main" id="{3F872272-C87D-32B7-DF03-5EBB6ECBBDD4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7">
              <a:extLst>
                <a:ext uri="{FF2B5EF4-FFF2-40B4-BE49-F238E27FC236}">
                  <a16:creationId xmlns:a16="http://schemas.microsoft.com/office/drawing/2014/main" id="{D260A6B5-6370-E3DA-F14C-3AE0F293809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7">
            <a:extLst>
              <a:ext uri="{FF2B5EF4-FFF2-40B4-BE49-F238E27FC236}">
                <a16:creationId xmlns:a16="http://schemas.microsoft.com/office/drawing/2014/main" id="{B8EBC2A9-FDAD-51B5-A735-EF3775B88AC2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182" name="Google Shape;182;p27">
              <a:extLst>
                <a:ext uri="{FF2B5EF4-FFF2-40B4-BE49-F238E27FC236}">
                  <a16:creationId xmlns:a16="http://schemas.microsoft.com/office/drawing/2014/main" id="{5F8E9B97-8BB9-D5BF-74B3-3FE1687FC88C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7">
              <a:extLst>
                <a:ext uri="{FF2B5EF4-FFF2-40B4-BE49-F238E27FC236}">
                  <a16:creationId xmlns:a16="http://schemas.microsoft.com/office/drawing/2014/main" id="{F210C2D6-BEB5-50AD-AEF1-47D7CF5154D5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27">
            <a:extLst>
              <a:ext uri="{FF2B5EF4-FFF2-40B4-BE49-F238E27FC236}">
                <a16:creationId xmlns:a16="http://schemas.microsoft.com/office/drawing/2014/main" id="{46013FF2-00C4-D650-90C4-325CE7830AF5}"/>
              </a:ext>
            </a:extLst>
          </p:cNvPr>
          <p:cNvSpPr txBox="1"/>
          <p:nvPr/>
        </p:nvSpPr>
        <p:spPr>
          <a:xfrm>
            <a:off x="644685" y="1050448"/>
            <a:ext cx="7660105" cy="42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lvl="0" algn="ctr"/>
            <a:r>
              <a:rPr lang="en-GB" sz="2400" b="1" dirty="0">
                <a:sym typeface="Calibri"/>
              </a:rPr>
              <a:t>Method Of Vibe Coding</a:t>
            </a:r>
            <a:endParaRPr lang="en-GB" sz="300" dirty="0"/>
          </a:p>
        </p:txBody>
      </p:sp>
      <p:pic>
        <p:nvPicPr>
          <p:cNvPr id="186" name="Google Shape;186;p27">
            <a:extLst>
              <a:ext uri="{FF2B5EF4-FFF2-40B4-BE49-F238E27FC236}">
                <a16:creationId xmlns:a16="http://schemas.microsoft.com/office/drawing/2014/main" id="{01A52D66-1B44-1501-6F4E-4ADFFC6A880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3;g39991bf2a9a_0_41">
            <a:extLst>
              <a:ext uri="{FF2B5EF4-FFF2-40B4-BE49-F238E27FC236}">
                <a16:creationId xmlns:a16="http://schemas.microsoft.com/office/drawing/2014/main" id="{029C47B7-569A-7B95-45F7-6B6C27A56025}"/>
              </a:ext>
            </a:extLst>
          </p:cNvPr>
          <p:cNvSpPr/>
          <p:nvPr/>
        </p:nvSpPr>
        <p:spPr>
          <a:xfrm>
            <a:off x="1143000" y="2203251"/>
            <a:ext cx="2667705" cy="736998"/>
          </a:xfrm>
          <a:prstGeom prst="roundRect">
            <a:avLst>
              <a:gd name="adj" fmla="val 18087"/>
            </a:avLst>
          </a:prstGeom>
          <a:solidFill>
            <a:srgbClr val="C3ECF6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algn="ctr"/>
            <a:r>
              <a:rPr lang="en-US" dirty="0"/>
              <a:t>Zero Step Single Shot</a:t>
            </a:r>
          </a:p>
        </p:txBody>
      </p:sp>
      <p:sp>
        <p:nvSpPr>
          <p:cNvPr id="6" name="Google Shape;113;g39991bf2a9a_0_41">
            <a:extLst>
              <a:ext uri="{FF2B5EF4-FFF2-40B4-BE49-F238E27FC236}">
                <a16:creationId xmlns:a16="http://schemas.microsoft.com/office/drawing/2014/main" id="{9604C3DE-0DEC-B754-0C73-5338724754E0}"/>
              </a:ext>
            </a:extLst>
          </p:cNvPr>
          <p:cNvSpPr/>
          <p:nvPr/>
        </p:nvSpPr>
        <p:spPr>
          <a:xfrm>
            <a:off x="5065183" y="2203251"/>
            <a:ext cx="2667705" cy="736998"/>
          </a:xfrm>
          <a:prstGeom prst="roundRect">
            <a:avLst>
              <a:gd name="adj" fmla="val 18087"/>
            </a:avLst>
          </a:prstGeom>
          <a:solidFill>
            <a:srgbClr val="C3ECF6"/>
          </a:solidFill>
          <a:ln w="19050" cap="flat" cmpd="sng">
            <a:solidFill>
              <a:srgbClr val="1E1E1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91425" rIns="91425" bIns="91425" anchor="ctr" anchorCtr="0">
            <a:noAutofit/>
          </a:bodyPr>
          <a:lstStyle/>
          <a:p>
            <a:pPr algn="ctr"/>
            <a:r>
              <a:rPr lang="en-US" dirty="0"/>
              <a:t>Incremental Multi Step Shot</a:t>
            </a:r>
          </a:p>
        </p:txBody>
      </p:sp>
    </p:spTree>
    <p:extLst>
      <p:ext uri="{BB962C8B-B14F-4D97-AF65-F5344CB8AC3E}">
        <p14:creationId xmlns:p14="http://schemas.microsoft.com/office/powerpoint/2010/main" val="19281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>
          <a:extLst>
            <a:ext uri="{FF2B5EF4-FFF2-40B4-BE49-F238E27FC236}">
              <a16:creationId xmlns:a16="http://schemas.microsoft.com/office/drawing/2014/main" id="{CDD669DF-9A84-BFB7-1FC5-AC81CBF54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>
            <a:extLst>
              <a:ext uri="{FF2B5EF4-FFF2-40B4-BE49-F238E27FC236}">
                <a16:creationId xmlns:a16="http://schemas.microsoft.com/office/drawing/2014/main" id="{70D445F4-7821-A773-5B31-148E7B471BAA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2" name="Google Shape;172;p27">
            <a:extLst>
              <a:ext uri="{FF2B5EF4-FFF2-40B4-BE49-F238E27FC236}">
                <a16:creationId xmlns:a16="http://schemas.microsoft.com/office/drawing/2014/main" id="{6773160E-E691-A53B-1190-ADD568A27010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173" name="Google Shape;173;p27">
              <a:extLst>
                <a:ext uri="{FF2B5EF4-FFF2-40B4-BE49-F238E27FC236}">
                  <a16:creationId xmlns:a16="http://schemas.microsoft.com/office/drawing/2014/main" id="{360C3D11-0773-DC77-605E-56F90B7D6582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7">
              <a:extLst>
                <a:ext uri="{FF2B5EF4-FFF2-40B4-BE49-F238E27FC236}">
                  <a16:creationId xmlns:a16="http://schemas.microsoft.com/office/drawing/2014/main" id="{72B9D47E-0487-1C7A-9666-E52ED4620654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27">
            <a:extLst>
              <a:ext uri="{FF2B5EF4-FFF2-40B4-BE49-F238E27FC236}">
                <a16:creationId xmlns:a16="http://schemas.microsoft.com/office/drawing/2014/main" id="{2BC26213-A988-D803-186E-1F149A01147A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176" name="Google Shape;176;p27">
              <a:extLst>
                <a:ext uri="{FF2B5EF4-FFF2-40B4-BE49-F238E27FC236}">
                  <a16:creationId xmlns:a16="http://schemas.microsoft.com/office/drawing/2014/main" id="{BDFE1CD8-CAC1-6C37-A768-A065DD872185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7">
              <a:extLst>
                <a:ext uri="{FF2B5EF4-FFF2-40B4-BE49-F238E27FC236}">
                  <a16:creationId xmlns:a16="http://schemas.microsoft.com/office/drawing/2014/main" id="{30C90AEF-E338-2EE4-76C0-D1719D5E0E60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27">
            <a:extLst>
              <a:ext uri="{FF2B5EF4-FFF2-40B4-BE49-F238E27FC236}">
                <a16:creationId xmlns:a16="http://schemas.microsoft.com/office/drawing/2014/main" id="{6FF00406-255A-6957-4BDB-362EE7EDC104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179" name="Google Shape;179;p27">
              <a:extLst>
                <a:ext uri="{FF2B5EF4-FFF2-40B4-BE49-F238E27FC236}">
                  <a16:creationId xmlns:a16="http://schemas.microsoft.com/office/drawing/2014/main" id="{3BAEBE8B-65BC-CEDE-2FE9-F35C2D94481C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7">
              <a:extLst>
                <a:ext uri="{FF2B5EF4-FFF2-40B4-BE49-F238E27FC236}">
                  <a16:creationId xmlns:a16="http://schemas.microsoft.com/office/drawing/2014/main" id="{59F2E0BF-8B8C-320D-75D2-B4E7C809AB92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27">
            <a:extLst>
              <a:ext uri="{FF2B5EF4-FFF2-40B4-BE49-F238E27FC236}">
                <a16:creationId xmlns:a16="http://schemas.microsoft.com/office/drawing/2014/main" id="{38203C38-E5F5-AD4D-FA19-0496BF7A7C7B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182" name="Google Shape;182;p27">
              <a:extLst>
                <a:ext uri="{FF2B5EF4-FFF2-40B4-BE49-F238E27FC236}">
                  <a16:creationId xmlns:a16="http://schemas.microsoft.com/office/drawing/2014/main" id="{509B803C-18A2-107B-87D2-B2881AB66EC4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7">
              <a:extLst>
                <a:ext uri="{FF2B5EF4-FFF2-40B4-BE49-F238E27FC236}">
                  <a16:creationId xmlns:a16="http://schemas.microsoft.com/office/drawing/2014/main" id="{70E41466-912F-E153-1928-60BFE330B5F6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27">
            <a:extLst>
              <a:ext uri="{FF2B5EF4-FFF2-40B4-BE49-F238E27FC236}">
                <a16:creationId xmlns:a16="http://schemas.microsoft.com/office/drawing/2014/main" id="{38E394BB-FE66-71FB-B068-0599780191CC}"/>
              </a:ext>
            </a:extLst>
          </p:cNvPr>
          <p:cNvSpPr txBox="1"/>
          <p:nvPr/>
        </p:nvSpPr>
        <p:spPr>
          <a:xfrm>
            <a:off x="480783" y="301336"/>
            <a:ext cx="7660105" cy="426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lvl="0" algn="ctr"/>
            <a:r>
              <a:rPr lang="en-GB" sz="2400" b="1" dirty="0">
                <a:sym typeface="Calibri"/>
              </a:rPr>
              <a:t>Vibe Coding </a:t>
            </a:r>
            <a:endParaRPr lang="en-GB" sz="300" dirty="0"/>
          </a:p>
        </p:txBody>
      </p:sp>
      <p:pic>
        <p:nvPicPr>
          <p:cNvPr id="186" name="Google Shape;186;p27">
            <a:extLst>
              <a:ext uri="{FF2B5EF4-FFF2-40B4-BE49-F238E27FC236}">
                <a16:creationId xmlns:a16="http://schemas.microsoft.com/office/drawing/2014/main" id="{97FF2DC5-1DE6-774B-B825-9BB52C58D2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18F636-956A-394B-F9BA-8B59F6E79DFE}"/>
              </a:ext>
            </a:extLst>
          </p:cNvPr>
          <p:cNvSpPr txBox="1"/>
          <p:nvPr/>
        </p:nvSpPr>
        <p:spPr>
          <a:xfrm>
            <a:off x="2286000" y="695325"/>
            <a:ext cx="457200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Phrase: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Fastest Coders Deploy Constantly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Keywords (same as before):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1.⁠ ⁠T → Thinking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2.⁠ ⁠F → Framework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3.⁠ ⁠C - Checkpoints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4.⁠ ⁠D → Debugging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5.⁠ ⁠C → Context</a:t>
            </a:r>
          </a:p>
        </p:txBody>
      </p:sp>
    </p:spTree>
    <p:extLst>
      <p:ext uri="{BB962C8B-B14F-4D97-AF65-F5344CB8AC3E}">
        <p14:creationId xmlns:p14="http://schemas.microsoft.com/office/powerpoint/2010/main" val="4228049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/>
          <p:nvPr/>
        </p:nvSpPr>
        <p:spPr>
          <a:xfrm>
            <a:off x="86446" y="14224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/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/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/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/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/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/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/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/>
          <p:cNvSpPr txBox="1"/>
          <p:nvPr/>
        </p:nvSpPr>
        <p:spPr>
          <a:xfrm>
            <a:off x="2770025" y="1565646"/>
            <a:ext cx="5065792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Let’s Start with You 👋</a:t>
            </a:r>
            <a:endParaRPr lang="en-I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IN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1409783" y="2455622"/>
            <a:ext cx="6667325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Post-AI, what is the most painful challenge you’ve faced inside your AI-IDE?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4" name="Google Shape;23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B4DB58AB-24DC-6D0A-B371-33260D653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6E148216-4E4C-BB2E-9BD8-E4DE5756C287}"/>
              </a:ext>
            </a:extLst>
          </p:cNvPr>
          <p:cNvSpPr/>
          <p:nvPr/>
        </p:nvSpPr>
        <p:spPr>
          <a:xfrm>
            <a:off x="0" y="171513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0F105565-1977-7629-B0B5-2C49291496BF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E3A3243C-216B-02E4-EAF0-4CC9AEDB1DBB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471D9A71-42D8-32AA-C988-3040618C0ED8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3E4D357A-C242-A694-E553-7E7F534C5C14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3253779E-B034-CED5-A88D-6D47D90F8290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5D3090B0-B975-DFE1-608F-BEF24F7B1FEB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A6F89B47-5F40-44C9-0850-8FCA87B7E6C7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16B8C28F-57EA-99E0-D926-C22FF31D18FE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429173F7-CCAE-41D2-4CB9-CF7BB42939F6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F5760458-C209-9201-39C0-D16CD707F18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B98503AC-CB26-177B-4E15-3A1470B676F2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7F29224B-2038-1D05-A54E-AE0D2926EDA0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D03F5F81-1D82-80BD-4311-58BEE9CB877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F35EC1E1-EAF7-B0EF-11E0-20BC76091C24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B0FC26AD-63E8-E0D3-5130-B9150B9F19A7}"/>
              </a:ext>
            </a:extLst>
          </p:cNvPr>
          <p:cNvSpPr txBox="1"/>
          <p:nvPr/>
        </p:nvSpPr>
        <p:spPr>
          <a:xfrm>
            <a:off x="2597305" y="935025"/>
            <a:ext cx="5065792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Let’s Life After AI IDEs</a:t>
            </a:r>
            <a:endParaRPr lang="en-I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IN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We Didn’t Just Add AI… We Changed How We Code</a:t>
            </a:r>
            <a:endParaRPr lang="en-I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IN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IN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3" name="Google Shape;233;p29">
            <a:extLst>
              <a:ext uri="{FF2B5EF4-FFF2-40B4-BE49-F238E27FC236}">
                <a16:creationId xmlns:a16="http://schemas.microsoft.com/office/drawing/2014/main" id="{4F52B37C-0F42-779E-81E7-BE2916944D9B}"/>
              </a:ext>
            </a:extLst>
          </p:cNvPr>
          <p:cNvSpPr txBox="1"/>
          <p:nvPr/>
        </p:nvSpPr>
        <p:spPr>
          <a:xfrm>
            <a:off x="1066892" y="2453254"/>
            <a:ext cx="6847748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We moved from “I write code, IDE assists” -&gt; “AI writes code, I try to control it”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We opened Cursor / Claude / Copilot  and said: ”Build this whole feature for me.”</a:t>
            </a:r>
          </a:p>
          <a:p>
            <a:b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78525810-9CC9-4E52-4C3D-D50F5B6072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83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BE647605-812B-CF40-358D-CCC3E9801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>
            <a:extLst>
              <a:ext uri="{FF2B5EF4-FFF2-40B4-BE49-F238E27FC236}">
                <a16:creationId xmlns:a16="http://schemas.microsoft.com/office/drawing/2014/main" id="{C6F67E44-71E8-F5E8-5D7A-75B3C4A5D2D2}"/>
              </a:ext>
            </a:extLst>
          </p:cNvPr>
          <p:cNvSpPr/>
          <p:nvPr/>
        </p:nvSpPr>
        <p:spPr>
          <a:xfrm>
            <a:off x="60036" y="1524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15000"/>
            </a:blip>
            <a:stretch>
              <a:fillRect l="-20311" r="-20309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9">
            <a:extLst>
              <a:ext uri="{FF2B5EF4-FFF2-40B4-BE49-F238E27FC236}">
                <a16:creationId xmlns:a16="http://schemas.microsoft.com/office/drawing/2014/main" id="{B1DA6E9A-5E18-3BF5-8784-07A379BC8672}"/>
              </a:ext>
            </a:extLst>
          </p:cNvPr>
          <p:cNvSpPr/>
          <p:nvPr/>
        </p:nvSpPr>
        <p:spPr>
          <a:xfrm>
            <a:off x="8304790" y="47112"/>
            <a:ext cx="752764" cy="934476"/>
          </a:xfrm>
          <a:custGeom>
            <a:avLst/>
            <a:gdLst/>
            <a:ahLst/>
            <a:cxnLst/>
            <a:rect l="l" t="t" r="r" b="b"/>
            <a:pathLst>
              <a:path w="1505528" h="1868953" extrusionOk="0">
                <a:moveTo>
                  <a:pt x="0" y="0"/>
                </a:moveTo>
                <a:lnTo>
                  <a:pt x="1505528" y="0"/>
                </a:lnTo>
                <a:lnTo>
                  <a:pt x="1505528" y="1868952"/>
                </a:lnTo>
                <a:lnTo>
                  <a:pt x="0" y="18689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29">
            <a:extLst>
              <a:ext uri="{FF2B5EF4-FFF2-40B4-BE49-F238E27FC236}">
                <a16:creationId xmlns:a16="http://schemas.microsoft.com/office/drawing/2014/main" id="{963328B2-FB14-7483-FE16-E294B6BC6D1B}"/>
              </a:ext>
            </a:extLst>
          </p:cNvPr>
          <p:cNvGrpSpPr/>
          <p:nvPr/>
        </p:nvGrpSpPr>
        <p:grpSpPr>
          <a:xfrm>
            <a:off x="0" y="4970636"/>
            <a:ext cx="2286000" cy="172864"/>
            <a:chOff x="0" y="-47625"/>
            <a:chExt cx="1104851" cy="83120"/>
          </a:xfrm>
        </p:grpSpPr>
        <p:sp>
          <p:nvSpPr>
            <p:cNvPr id="219" name="Google Shape;219;p29">
              <a:extLst>
                <a:ext uri="{FF2B5EF4-FFF2-40B4-BE49-F238E27FC236}">
                  <a16:creationId xmlns:a16="http://schemas.microsoft.com/office/drawing/2014/main" id="{21092D0E-9555-8528-36F1-7277C17C300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EE5126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9">
              <a:extLst>
                <a:ext uri="{FF2B5EF4-FFF2-40B4-BE49-F238E27FC236}">
                  <a16:creationId xmlns:a16="http://schemas.microsoft.com/office/drawing/2014/main" id="{F08A2C0C-0A9B-279C-DFB5-5D8F25A1AB7A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9">
            <a:extLst>
              <a:ext uri="{FF2B5EF4-FFF2-40B4-BE49-F238E27FC236}">
                <a16:creationId xmlns:a16="http://schemas.microsoft.com/office/drawing/2014/main" id="{0D8CAAC6-E734-C3E2-9E26-105FE1B98057}"/>
              </a:ext>
            </a:extLst>
          </p:cNvPr>
          <p:cNvGrpSpPr/>
          <p:nvPr/>
        </p:nvGrpSpPr>
        <p:grpSpPr>
          <a:xfrm>
            <a:off x="2286000" y="4970636"/>
            <a:ext cx="2286000" cy="172864"/>
            <a:chOff x="0" y="-47625"/>
            <a:chExt cx="1104851" cy="83120"/>
          </a:xfrm>
        </p:grpSpPr>
        <p:sp>
          <p:nvSpPr>
            <p:cNvPr id="222" name="Google Shape;222;p29">
              <a:extLst>
                <a:ext uri="{FF2B5EF4-FFF2-40B4-BE49-F238E27FC236}">
                  <a16:creationId xmlns:a16="http://schemas.microsoft.com/office/drawing/2014/main" id="{F55C7043-D22D-5F76-3EB3-8A23CDE3907E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7BB842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9">
              <a:extLst>
                <a:ext uri="{FF2B5EF4-FFF2-40B4-BE49-F238E27FC236}">
                  <a16:creationId xmlns:a16="http://schemas.microsoft.com/office/drawing/2014/main" id="{CA818FA4-9698-0C19-1F1C-EC003B0AD7D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9">
            <a:extLst>
              <a:ext uri="{FF2B5EF4-FFF2-40B4-BE49-F238E27FC236}">
                <a16:creationId xmlns:a16="http://schemas.microsoft.com/office/drawing/2014/main" id="{0F8062B3-E620-16E4-A4BB-6A7DE24854BE}"/>
              </a:ext>
            </a:extLst>
          </p:cNvPr>
          <p:cNvGrpSpPr/>
          <p:nvPr/>
        </p:nvGrpSpPr>
        <p:grpSpPr>
          <a:xfrm>
            <a:off x="4572000" y="4970636"/>
            <a:ext cx="2286000" cy="172864"/>
            <a:chOff x="0" y="-47625"/>
            <a:chExt cx="1104851" cy="83120"/>
          </a:xfrm>
        </p:grpSpPr>
        <p:sp>
          <p:nvSpPr>
            <p:cNvPr id="225" name="Google Shape;225;p29">
              <a:extLst>
                <a:ext uri="{FF2B5EF4-FFF2-40B4-BE49-F238E27FC236}">
                  <a16:creationId xmlns:a16="http://schemas.microsoft.com/office/drawing/2014/main" id="{3A5C3A7B-A50C-3828-2B74-06E38E3791D3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F8B10C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9">
              <a:extLst>
                <a:ext uri="{FF2B5EF4-FFF2-40B4-BE49-F238E27FC236}">
                  <a16:creationId xmlns:a16="http://schemas.microsoft.com/office/drawing/2014/main" id="{C35DB030-B3AD-D87B-CC55-8765A278E368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29">
            <a:extLst>
              <a:ext uri="{FF2B5EF4-FFF2-40B4-BE49-F238E27FC236}">
                <a16:creationId xmlns:a16="http://schemas.microsoft.com/office/drawing/2014/main" id="{D824F4EA-5D0C-68DC-2B1B-F55EE1B92C6E}"/>
              </a:ext>
            </a:extLst>
          </p:cNvPr>
          <p:cNvGrpSpPr/>
          <p:nvPr/>
        </p:nvGrpSpPr>
        <p:grpSpPr>
          <a:xfrm>
            <a:off x="6858000" y="4970636"/>
            <a:ext cx="2286000" cy="172864"/>
            <a:chOff x="0" y="-47625"/>
            <a:chExt cx="1104851" cy="83120"/>
          </a:xfrm>
        </p:grpSpPr>
        <p:sp>
          <p:nvSpPr>
            <p:cNvPr id="228" name="Google Shape;228;p29">
              <a:extLst>
                <a:ext uri="{FF2B5EF4-FFF2-40B4-BE49-F238E27FC236}">
                  <a16:creationId xmlns:a16="http://schemas.microsoft.com/office/drawing/2014/main" id="{F0B4F8B4-72D9-5DD5-00F0-645B717ACD8D}"/>
                </a:ext>
              </a:extLst>
            </p:cNvPr>
            <p:cNvSpPr/>
            <p:nvPr/>
          </p:nvSpPr>
          <p:spPr>
            <a:xfrm>
              <a:off x="0" y="0"/>
              <a:ext cx="1104851" cy="35495"/>
            </a:xfrm>
            <a:custGeom>
              <a:avLst/>
              <a:gdLst/>
              <a:ahLst/>
              <a:cxnLst/>
              <a:rect l="l" t="t" r="r" b="b"/>
              <a:pathLst>
                <a:path w="1104851" h="35495" extrusionOk="0">
                  <a:moveTo>
                    <a:pt x="0" y="0"/>
                  </a:moveTo>
                  <a:lnTo>
                    <a:pt x="1104851" y="0"/>
                  </a:lnTo>
                  <a:lnTo>
                    <a:pt x="1104851" y="35495"/>
                  </a:lnTo>
                  <a:lnTo>
                    <a:pt x="0" y="35495"/>
                  </a:lnTo>
                  <a:close/>
                </a:path>
              </a:pathLst>
            </a:custGeom>
            <a:solidFill>
              <a:srgbClr val="2890C9"/>
            </a:solidFill>
            <a:ln>
              <a:noFill/>
            </a:ln>
          </p:spPr>
          <p:txBody>
            <a:bodyPr spcFirstLastPara="1" wrap="square" lIns="45725" tIns="22850" rIns="45725" bIns="2285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9">
              <a:extLst>
                <a:ext uri="{FF2B5EF4-FFF2-40B4-BE49-F238E27FC236}">
                  <a16:creationId xmlns:a16="http://schemas.microsoft.com/office/drawing/2014/main" id="{4A31E5DB-6A28-625F-9A14-01AFC13FA1E3}"/>
                </a:ext>
              </a:extLst>
            </p:cNvPr>
            <p:cNvSpPr txBox="1"/>
            <p:nvPr/>
          </p:nvSpPr>
          <p:spPr>
            <a:xfrm>
              <a:off x="0" y="-47625"/>
              <a:ext cx="1104851" cy="831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29">
            <a:extLst>
              <a:ext uri="{FF2B5EF4-FFF2-40B4-BE49-F238E27FC236}">
                <a16:creationId xmlns:a16="http://schemas.microsoft.com/office/drawing/2014/main" id="{9C24F6E2-1AB3-1510-40BD-6F3DC4DFF71B}"/>
              </a:ext>
            </a:extLst>
          </p:cNvPr>
          <p:cNvSpPr/>
          <p:nvPr/>
        </p:nvSpPr>
        <p:spPr>
          <a:xfrm>
            <a:off x="2857500" y="443381"/>
            <a:ext cx="3429000" cy="4256739"/>
          </a:xfrm>
          <a:custGeom>
            <a:avLst/>
            <a:gdLst/>
            <a:ahLst/>
            <a:cxnLst/>
            <a:rect l="l" t="t" r="r" b="b"/>
            <a:pathLst>
              <a:path w="6858000" h="8513478" extrusionOk="0">
                <a:moveTo>
                  <a:pt x="0" y="0"/>
                </a:moveTo>
                <a:lnTo>
                  <a:pt x="6858000" y="0"/>
                </a:lnTo>
                <a:lnTo>
                  <a:pt x="6858000" y="8513478"/>
                </a:lnTo>
                <a:lnTo>
                  <a:pt x="0" y="85134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l="-30333" t="-73824" r="-29689" b="-55338"/>
            </a:stretch>
          </a:blipFill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29">
            <a:extLst>
              <a:ext uri="{FF2B5EF4-FFF2-40B4-BE49-F238E27FC236}">
                <a16:creationId xmlns:a16="http://schemas.microsoft.com/office/drawing/2014/main" id="{FC2377A3-655D-FEC7-2DDB-4DC5118CBE2F}"/>
              </a:ext>
            </a:extLst>
          </p:cNvPr>
          <p:cNvSpPr txBox="1"/>
          <p:nvPr/>
        </p:nvSpPr>
        <p:spPr>
          <a:xfrm>
            <a:off x="1534160" y="935025"/>
            <a:ext cx="6268720" cy="75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r>
              <a:rPr lang="en-I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Common Mistakes I See Everywhere</a:t>
            </a:r>
            <a:endParaRPr lang="en-I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IN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4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IN" sz="4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4" name="Google Shape;234;p29">
            <a:extLst>
              <a:ext uri="{FF2B5EF4-FFF2-40B4-BE49-F238E27FC236}">
                <a16:creationId xmlns:a16="http://schemas.microsoft.com/office/drawing/2014/main" id="{BD8870DA-DBC3-FA84-7A7E-D476143261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1238250" cy="54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BDB26-D82F-93A1-D156-90B0C3BB4E64}"/>
              </a:ext>
            </a:extLst>
          </p:cNvPr>
          <p:cNvSpPr txBox="1"/>
          <p:nvPr/>
        </p:nvSpPr>
        <p:spPr>
          <a:xfrm>
            <a:off x="2626360" y="1689743"/>
            <a:ext cx="460248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No standard format</a:t>
            </a:r>
            <a:b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Writing or using SOPs only in your head</a:t>
            </a:r>
            <a:b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Project import &amp; structure randomly</a:t>
            </a:r>
            <a:b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IN" dirty="0">
                <a:latin typeface="Calibri" panose="020F0502020204030204" pitchFamily="34" charset="0"/>
                <a:cs typeface="Calibri" panose="020F0502020204030204" pitchFamily="34" charset="0"/>
              </a:rPr>
              <a:t> Zero code standards</a:t>
            </a:r>
            <a:r>
              <a:rPr lang="en-IN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N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738</Words>
  <Application>Microsoft Macintosh PowerPoint</Application>
  <PresentationFormat>On-screen Show (16:9)</PresentationFormat>
  <Paragraphs>136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Roboto Mono</vt:lpstr>
      <vt:lpstr>League Spartan</vt:lpstr>
      <vt:lpstr>Lato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Upendrasinh zala</cp:lastModifiedBy>
  <cp:revision>1</cp:revision>
  <dcterms:modified xsi:type="dcterms:W3CDTF">2025-12-13T06:01:34Z</dcterms:modified>
</cp:coreProperties>
</file>